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9" r:id="rId1"/>
  </p:sldMasterIdLst>
  <p:notesMasterIdLst>
    <p:notesMasterId r:id="rId11"/>
  </p:notesMasterIdLst>
  <p:handoutMasterIdLst>
    <p:handoutMasterId r:id="rId12"/>
  </p:handoutMasterIdLst>
  <p:sldIdLst>
    <p:sldId id="261" r:id="rId2"/>
    <p:sldId id="256" r:id="rId3"/>
    <p:sldId id="257" r:id="rId4"/>
    <p:sldId id="258" r:id="rId5"/>
    <p:sldId id="259" r:id="rId6"/>
    <p:sldId id="267" r:id="rId7"/>
    <p:sldId id="262" r:id="rId8"/>
    <p:sldId id="266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E3C71"/>
    <a:srgbClr val="FFF799"/>
    <a:srgbClr val="F7941E"/>
    <a:srgbClr val="0039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182" autoAdjust="0"/>
    <p:restoredTop sz="94640" autoAdjust="0"/>
  </p:normalViewPr>
  <p:slideViewPr>
    <p:cSldViewPr>
      <p:cViewPr>
        <p:scale>
          <a:sx n="60" d="100"/>
          <a:sy n="60" d="100"/>
        </p:scale>
        <p:origin x="1548" y="5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518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BBA247-7AB1-49D0-A773-E7E2E6B5B924}" type="datetimeFigureOut">
              <a:rPr lang="en-US" smtClean="0"/>
              <a:pPr/>
              <a:t>8/21/2017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2398F1-2161-4F83-AD7B-A910BFECD9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5992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42C6DC-8D1D-4C35-A043-EE0726C529DC}" type="datetimeFigureOut">
              <a:rPr lang="en-US" smtClean="0"/>
              <a:pPr/>
              <a:t>8/21/2017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7E3DEB-AA6F-4AD2-AF89-E0E9FAE2176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109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1879600"/>
            <a:ext cx="7772400" cy="1470025"/>
          </a:xfrm>
        </p:spPr>
        <p:txBody>
          <a:bodyPr>
            <a:noAutofit/>
          </a:bodyPr>
          <a:lstStyle>
            <a:lvl1pPr algn="ctr">
              <a:defRPr sz="48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5825"/>
            <a:ext cx="6400800" cy="1371600"/>
          </a:xfrm>
        </p:spPr>
        <p:txBody>
          <a:bodyPr>
            <a:normAutofit/>
          </a:bodyPr>
          <a:lstStyle>
            <a:lvl1pPr marL="0" indent="0" algn="ctr">
              <a:buNone/>
              <a:defRPr sz="3200" b="1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0" hasCustomPrompt="1"/>
          </p:nvPr>
        </p:nvSpPr>
        <p:spPr>
          <a:xfrm>
            <a:off x="2628900" y="4876800"/>
            <a:ext cx="3886200" cy="914400"/>
          </a:xfrm>
        </p:spPr>
        <p:txBody>
          <a:bodyPr>
            <a:normAutofit/>
          </a:bodyPr>
          <a:lstStyle>
            <a:lvl1pPr marL="0" indent="0" algn="ctr">
              <a:buNone/>
              <a:defRPr lang="en-US" sz="2000" b="1" kern="1200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en-US" dirty="0"/>
              <a:t>Click to enter date</a:t>
            </a:r>
            <a:endParaRPr lang="en-US" sz="2000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6714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1120775"/>
            <a:ext cx="7772400" cy="1470025"/>
          </a:xfrm>
        </p:spPr>
        <p:txBody>
          <a:bodyPr>
            <a:noAutofit/>
          </a:bodyPr>
          <a:lstStyle>
            <a:lvl1pPr algn="ctr">
              <a:defRPr sz="4800" b="1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667000"/>
            <a:ext cx="6400800" cy="1371600"/>
          </a:xfrm>
        </p:spPr>
        <p:txBody>
          <a:bodyPr>
            <a:normAutofit/>
          </a:bodyPr>
          <a:lstStyle>
            <a:lvl1pPr marL="0" indent="0" algn="ctr">
              <a:buNone/>
              <a:defRPr sz="3200" b="1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0" hasCustomPrompt="1"/>
          </p:nvPr>
        </p:nvSpPr>
        <p:spPr>
          <a:xfrm>
            <a:off x="2628900" y="4117975"/>
            <a:ext cx="3886200" cy="914400"/>
          </a:xfrm>
        </p:spPr>
        <p:txBody>
          <a:bodyPr>
            <a:normAutofit/>
          </a:bodyPr>
          <a:lstStyle>
            <a:lvl1pPr marL="0" indent="0" algn="ctr">
              <a:buNone/>
              <a:defRPr lang="en-US" sz="2000" b="1" kern="1200" dirty="0">
                <a:solidFill>
                  <a:schemeClr val="accent5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en-US" dirty="0"/>
              <a:t>Click to enter date</a:t>
            </a:r>
            <a:endParaRPr lang="en-US" sz="2000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54470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743200"/>
            <a:ext cx="7848600" cy="3382963"/>
          </a:xfrm>
        </p:spPr>
        <p:txBody>
          <a:bodyPr/>
          <a:lstStyle>
            <a:lvl2pPr marL="742950" indent="-285750">
              <a:buSzPct val="75000"/>
              <a:buFont typeface="Wingdings" pitchFamily="2" charset="2"/>
              <a:buChar char="§"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C527FC1E-3D63-4035-8013-B300E06904B7}" type="datetimeFigureOut">
              <a:rPr lang="en-US" smtClean="0"/>
              <a:pPr/>
              <a:t>8/21/2017</a:t>
            </a:fld>
            <a:endParaRPr lang="en-US" dirty="0"/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533400" y="1752600"/>
            <a:ext cx="6248400" cy="8461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</a:t>
            </a:r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fld id="{2DF1EDE2-1F6D-49E8-84BC-E7E47F967BB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28570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819400"/>
            <a:ext cx="3810000" cy="3429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2819400"/>
            <a:ext cx="3810000" cy="3429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7FC1E-3D63-4035-8013-B300E06904B7}" type="datetimeFigureOut">
              <a:rPr lang="en-US" smtClean="0"/>
              <a:pPr/>
              <a:t>8/21/2017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1EDE2-1F6D-49E8-84BC-E7E47F967B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76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33800" y="609599"/>
            <a:ext cx="4953000" cy="556260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754821" y="6356350"/>
            <a:ext cx="2133600" cy="365125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C527FC1E-3D63-4035-8013-B300E06904B7}" type="datetimeFigureOut">
              <a:rPr lang="en-US" smtClean="0"/>
              <a:pPr/>
              <a:t>8/21/2017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2DF1EDE2-1F6D-49E8-84BC-E7E47F967BB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1045755"/>
            <a:ext cx="2743200" cy="706845"/>
          </a:xfrm>
        </p:spPr>
        <p:txBody>
          <a:bodyPr anchor="b"/>
          <a:lstStyle>
            <a:lvl1pPr algn="l">
              <a:defRPr sz="2000" b="1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981200"/>
            <a:ext cx="2743200" cy="38862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itle 1"/>
          <p:cNvSpPr txBox="1">
            <a:spLocks/>
          </p:cNvSpPr>
          <p:nvPr userDrawn="1"/>
        </p:nvSpPr>
        <p:spPr>
          <a:xfrm>
            <a:off x="3733800" y="228600"/>
            <a:ext cx="4953000" cy="8461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i="0" kern="1200">
                <a:solidFill>
                  <a:schemeClr val="bg1"/>
                </a:solidFill>
                <a:latin typeface="Palatino Linotype" pitchFamily="18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79290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ntent with Caption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33800" y="609599"/>
            <a:ext cx="4953000" cy="556260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754821" y="6356350"/>
            <a:ext cx="2133600" cy="365125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C527FC1E-3D63-4035-8013-B300E06904B7}" type="datetimeFigureOut">
              <a:rPr lang="en-US" smtClean="0"/>
              <a:pPr/>
              <a:t>8/21/2017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2DF1EDE2-1F6D-49E8-84BC-E7E47F967BB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1"/>
          <p:cNvSpPr txBox="1">
            <a:spLocks/>
          </p:cNvSpPr>
          <p:nvPr userDrawn="1"/>
        </p:nvSpPr>
        <p:spPr>
          <a:xfrm>
            <a:off x="3733800" y="228600"/>
            <a:ext cx="4953000" cy="8461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i="0" kern="1200">
                <a:solidFill>
                  <a:schemeClr val="bg1"/>
                </a:solidFill>
                <a:latin typeface="Palatino Linotype" pitchFamily="18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937235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with Caption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C527FC1E-3D63-4035-8013-B300E06904B7}" type="datetimeFigureOut">
              <a:rPr lang="en-US" smtClean="0"/>
              <a:pPr/>
              <a:t>8/21/2017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2DF1EDE2-1F6D-49E8-84BC-E7E47F967BB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1792288" y="1143000"/>
            <a:ext cx="5486400" cy="3508374"/>
          </a:xfrm>
          <a:ln w="76200">
            <a:solidFill>
              <a:schemeClr val="bg1">
                <a:lumMod val="85000"/>
              </a:schemeClr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 hasCustomPrompt="1"/>
          </p:nvPr>
        </p:nvSpPr>
        <p:spPr>
          <a:xfrm>
            <a:off x="3505200" y="4724400"/>
            <a:ext cx="3697288" cy="1219200"/>
          </a:xfrm>
        </p:spPr>
        <p:txBody>
          <a:bodyPr>
            <a:normAutofit/>
          </a:bodyPr>
          <a:lstStyle>
            <a:lvl1pPr marL="0" indent="0" algn="l" defTabSz="914400" rtl="0" eaLnBrk="1" latinLnBrk="0" hangingPunct="1">
              <a:spcBef>
                <a:spcPts val="1200"/>
              </a:spcBef>
              <a:buNone/>
              <a:defRPr lang="en-US" sz="2000" b="0" i="0" kern="1200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43568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7FC1E-3D63-4035-8013-B300E06904B7}" type="datetimeFigureOut">
              <a:rPr lang="en-US" smtClean="0"/>
              <a:pPr/>
              <a:t>8/21/2017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DF1EDE2-1F6D-49E8-84BC-E7E47F967BB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"/>
          </p:nvPr>
        </p:nvSpPr>
        <p:spPr>
          <a:xfrm>
            <a:off x="533400" y="1752600"/>
            <a:ext cx="3862053" cy="2898774"/>
          </a:xfrm>
          <a:ln w="76200">
            <a:solidFill>
              <a:schemeClr val="bg1">
                <a:lumMod val="85000"/>
              </a:schemeClr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3"/>
          </p:nvPr>
        </p:nvSpPr>
        <p:spPr>
          <a:xfrm>
            <a:off x="4724400" y="1752600"/>
            <a:ext cx="3862053" cy="2898774"/>
          </a:xfrm>
          <a:ln w="76200">
            <a:solidFill>
              <a:schemeClr val="bg1">
                <a:lumMod val="85000"/>
              </a:schemeClr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8" name="Content Placeholder 8"/>
          <p:cNvSpPr>
            <a:spLocks noGrp="1"/>
          </p:cNvSpPr>
          <p:nvPr>
            <p:ph sz="quarter" idx="14"/>
          </p:nvPr>
        </p:nvSpPr>
        <p:spPr>
          <a:xfrm>
            <a:off x="4724400" y="4876800"/>
            <a:ext cx="3886200" cy="838200"/>
          </a:xfrm>
        </p:spPr>
        <p:txBody>
          <a:bodyPr/>
          <a:lstStyle>
            <a:lvl1pPr marL="0" indent="0" algn="l" defTabSz="914400" rtl="0" eaLnBrk="1" latinLnBrk="0" hangingPunct="1">
              <a:spcBef>
                <a:spcPts val="1200"/>
              </a:spcBef>
              <a:buNone/>
              <a:defRPr lang="en-US" sz="2000" b="0" i="0" kern="1200" dirty="0" smtClean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457200" indent="0" algn="l" defTabSz="914400" rtl="0" eaLnBrk="1" latinLnBrk="0" hangingPunct="1">
              <a:spcBef>
                <a:spcPct val="0"/>
              </a:spcBef>
              <a:buNone/>
              <a:defRPr lang="en-US" sz="2000" b="0" i="0" kern="1200" dirty="0" smtClean="0">
                <a:solidFill>
                  <a:schemeClr val="bg1">
                    <a:lumMod val="50000"/>
                  </a:schemeClr>
                </a:solidFill>
                <a:latin typeface="Palatino Linotype" pitchFamily="18" charset="0"/>
                <a:ea typeface="Verdana" pitchFamily="34" charset="0"/>
                <a:cs typeface="Verdana" pitchFamily="34" charset="0"/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5"/>
          </p:nvPr>
        </p:nvSpPr>
        <p:spPr>
          <a:xfrm>
            <a:off x="533400" y="4876800"/>
            <a:ext cx="3886200" cy="838200"/>
          </a:xfrm>
        </p:spPr>
        <p:txBody>
          <a:bodyPr>
            <a:normAutofit/>
          </a:bodyPr>
          <a:lstStyle>
            <a:lvl1pPr marL="514350" indent="-514350">
              <a:spcBef>
                <a:spcPts val="1200"/>
              </a:spcBef>
              <a:buNone/>
              <a:defRPr lang="en-US" sz="2000" b="0" i="0" kern="1200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400" rtl="0" eaLnBrk="1" latinLnBrk="0" hangingPunct="1">
              <a:spcBef>
                <a:spcPct val="0"/>
              </a:spcBef>
              <a:buClr>
                <a:schemeClr val="bg1">
                  <a:lumMod val="50000"/>
                </a:schemeClr>
              </a:buClr>
            </a:pPr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24359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53968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667000"/>
            <a:ext cx="7772400" cy="3459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fld id="{C527FC1E-3D63-4035-8013-B300E06904B7}" type="datetimeFigureOut">
              <a:rPr lang="en-US" smtClean="0"/>
              <a:pPr/>
              <a:t>8/21/2017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fld id="{2DF1EDE2-1F6D-49E8-84BC-E7E47F967BB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752600"/>
            <a:ext cx="6324600" cy="8461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</a:t>
            </a:r>
          </a:p>
        </p:txBody>
      </p:sp>
    </p:spTree>
    <p:extLst>
      <p:ext uri="{BB962C8B-B14F-4D97-AF65-F5344CB8AC3E}">
        <p14:creationId xmlns:p14="http://schemas.microsoft.com/office/powerpoint/2010/main" val="4193243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5" r:id="rId2"/>
    <p:sldLayoutId id="2147483671" r:id="rId3"/>
    <p:sldLayoutId id="2147483672" r:id="rId4"/>
    <p:sldLayoutId id="2147483673" r:id="rId5"/>
    <p:sldLayoutId id="2147483679" r:id="rId6"/>
    <p:sldLayoutId id="2147483674" r:id="rId7"/>
    <p:sldLayoutId id="2147483678" r:id="rId8"/>
    <p:sldLayoutId id="2147483677" r:id="rId9"/>
  </p:sldLayoutIdLst>
  <p:hf hdr="0" ftr="0"/>
  <p:txStyles>
    <p:titleStyle>
      <a:lvl1pPr algn="l" defTabSz="914400" rtl="0" eaLnBrk="1" latinLnBrk="0" hangingPunct="1">
        <a:spcBef>
          <a:spcPct val="0"/>
        </a:spcBef>
        <a:buNone/>
        <a:defRPr sz="4400" i="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1pPr>
    </p:titleStyle>
    <p:bodyStyle>
      <a:lvl1pPr marL="514350" indent="-514350" algn="l" defTabSz="914400" rtl="0" eaLnBrk="1" latinLnBrk="0" hangingPunct="1">
        <a:spcBef>
          <a:spcPts val="1200"/>
        </a:spcBef>
        <a:buClr>
          <a:srgbClr val="003974"/>
        </a:buClr>
        <a:buFont typeface="Arial" pitchFamily="34" charset="0"/>
        <a:buChar char="•"/>
        <a:defRPr sz="32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1pPr>
      <a:lvl2pPr marL="742950" indent="-285750" algn="l" defTabSz="914400" rtl="0" eaLnBrk="1" latinLnBrk="0" hangingPunct="1">
        <a:spcBef>
          <a:spcPts val="1200"/>
        </a:spcBef>
        <a:buClr>
          <a:srgbClr val="003974"/>
        </a:buClr>
        <a:buSzPct val="75000"/>
        <a:buFont typeface="Wingdings" pitchFamily="2" charset="2"/>
        <a:buChar char="§"/>
        <a:defRPr sz="28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2pPr>
      <a:lvl3pPr marL="1143000" indent="-228600" algn="l" defTabSz="914400" rtl="0" eaLnBrk="1" latinLnBrk="0" hangingPunct="1">
        <a:spcBef>
          <a:spcPts val="1200"/>
        </a:spcBef>
        <a:buClr>
          <a:srgbClr val="003974"/>
        </a:buClr>
        <a:buFont typeface="Wingdings" pitchFamily="2" charset="2"/>
        <a:buChar char="s"/>
        <a:defRPr sz="24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3pPr>
      <a:lvl4pPr marL="1600200" indent="-228600" algn="l" defTabSz="914400" rtl="0" eaLnBrk="1" latinLnBrk="0" hangingPunct="1">
        <a:spcBef>
          <a:spcPts val="1200"/>
        </a:spcBef>
        <a:buClr>
          <a:srgbClr val="003974"/>
        </a:buClr>
        <a:buSzPct val="75000"/>
        <a:buFont typeface="Courier New" pitchFamily="49" charset="0"/>
        <a:buChar char="o"/>
        <a:defRPr sz="20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4pPr>
      <a:lvl5pPr marL="2060575" indent="-231775" algn="l" defTabSz="914400" rtl="0" eaLnBrk="1" latinLnBrk="0" hangingPunct="1">
        <a:spcBef>
          <a:spcPts val="1200"/>
        </a:spcBef>
        <a:buClr>
          <a:srgbClr val="003974"/>
        </a:buClr>
        <a:buFont typeface="Calibri" pitchFamily="34" charset="0"/>
        <a:buChar char="­"/>
        <a:defRPr sz="20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n-US" dirty="0"/>
              <a:t>To add new slides</a:t>
            </a:r>
          </a:p>
          <a:p>
            <a:pPr lvl="1"/>
            <a:r>
              <a:rPr lang="en-US" dirty="0"/>
              <a:t>Under the home tab, select the drop-down arrow for “new slide.”  This will allow you to see the template options available.  </a:t>
            </a:r>
          </a:p>
          <a:p>
            <a:pPr lvl="1"/>
            <a:r>
              <a:rPr lang="en-US" dirty="0"/>
              <a:t>Click on the option you want to use. A new slide in the template style you selected will be inserted.</a:t>
            </a:r>
          </a:p>
          <a:p>
            <a:pPr lvl="1"/>
            <a:r>
              <a:rPr lang="en-US" dirty="0"/>
              <a:t>Click in the “click to add…” box and begin.</a:t>
            </a:r>
          </a:p>
          <a:p>
            <a:r>
              <a:rPr lang="en-US" dirty="0"/>
              <a:t>To change slide template style</a:t>
            </a:r>
          </a:p>
          <a:p>
            <a:pPr lvl="1"/>
            <a:r>
              <a:rPr lang="en-US" dirty="0"/>
              <a:t>View the slide you want to change.</a:t>
            </a:r>
          </a:p>
          <a:p>
            <a:pPr lvl="1"/>
            <a:r>
              <a:rPr lang="en-US" dirty="0"/>
              <a:t>On the home tab, select the drop-down arrow for “layout.”  This will allow you to see the layout options. </a:t>
            </a:r>
          </a:p>
          <a:p>
            <a:pPr lvl="1"/>
            <a:r>
              <a:rPr lang="en-US" dirty="0"/>
              <a:t>Click the option you want to change to.  The slide layout will change.  You may need to adjust text/design elements to accommodate the change.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EBF8E-09C4-4EE8-BCCE-2C6D0E456732}" type="datetime1">
              <a:rPr lang="en-US" smtClean="0"/>
              <a:pPr/>
              <a:t>8/21/2017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700" dirty="0"/>
              <a:t>How to use this template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DF1EDE2-1F6D-49E8-84BC-E7E47F967BBA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79675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Title slide layout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Subtitle here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Date here</a:t>
            </a:r>
          </a:p>
        </p:txBody>
      </p:sp>
    </p:spTree>
    <p:extLst>
      <p:ext uri="{BB962C8B-B14F-4D97-AF65-F5344CB8AC3E}">
        <p14:creationId xmlns:p14="http://schemas.microsoft.com/office/powerpoint/2010/main" val="28191678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Level 1</a:t>
            </a:r>
          </a:p>
          <a:p>
            <a:pPr lvl="1"/>
            <a:r>
              <a:rPr lang="en-US" dirty="0"/>
              <a:t>Level 2</a:t>
            </a:r>
          </a:p>
          <a:p>
            <a:pPr lvl="2"/>
            <a:r>
              <a:rPr lang="en-US" dirty="0"/>
              <a:t>Level 3</a:t>
            </a:r>
          </a:p>
          <a:p>
            <a:pPr lvl="3"/>
            <a:r>
              <a:rPr lang="en-US" dirty="0"/>
              <a:t>Level 4</a:t>
            </a:r>
          </a:p>
          <a:p>
            <a:pPr lvl="4"/>
            <a:r>
              <a:rPr lang="en-US" dirty="0"/>
              <a:t>Level 5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2DD91-D213-4BBF-AEC3-5BCA27028A2F}" type="datetime1">
              <a:rPr lang="en-US" smtClean="0"/>
              <a:pPr/>
              <a:t>8/21/2017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Headline here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DF1EDE2-1F6D-49E8-84BC-E7E47F967BBA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767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Headline here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Level 1</a:t>
            </a:r>
          </a:p>
          <a:p>
            <a:pPr lvl="1"/>
            <a:r>
              <a:rPr lang="en-US" dirty="0"/>
              <a:t>Level 2</a:t>
            </a:r>
          </a:p>
          <a:p>
            <a:r>
              <a:rPr lang="en-US" dirty="0"/>
              <a:t>Level 1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Level 1</a:t>
            </a:r>
          </a:p>
          <a:p>
            <a:pPr lvl="1"/>
            <a:r>
              <a:rPr lang="en-US" dirty="0"/>
              <a:t>Level 2</a:t>
            </a:r>
          </a:p>
          <a:p>
            <a:pPr lvl="2"/>
            <a:r>
              <a:rPr lang="en-US" dirty="0"/>
              <a:t>Level 3</a:t>
            </a:r>
          </a:p>
          <a:p>
            <a:r>
              <a:rPr lang="en-US" dirty="0"/>
              <a:t>Level 1</a:t>
            </a:r>
          </a:p>
          <a:p>
            <a:pPr lvl="1"/>
            <a:r>
              <a:rPr lang="en-US" dirty="0"/>
              <a:t>Level 2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30B10-10ED-4BB8-8A28-8099BD4863DF}" type="datetime1">
              <a:rPr lang="en-US" smtClean="0"/>
              <a:pPr/>
              <a:t>8/21/2017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1EDE2-1F6D-49E8-84BC-E7E47F967BBA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2947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Level 1</a:t>
            </a:r>
          </a:p>
          <a:p>
            <a:pPr lvl="1"/>
            <a:r>
              <a:rPr lang="en-US" dirty="0"/>
              <a:t>Level 2</a:t>
            </a:r>
          </a:p>
          <a:p>
            <a:pPr lvl="2"/>
            <a:r>
              <a:rPr lang="en-US" dirty="0"/>
              <a:t>Level 3</a:t>
            </a:r>
          </a:p>
          <a:p>
            <a:pPr lvl="1"/>
            <a:r>
              <a:rPr lang="en-US" dirty="0"/>
              <a:t>Level 2</a:t>
            </a:r>
          </a:p>
          <a:p>
            <a:pPr lvl="1"/>
            <a:r>
              <a:rPr lang="en-US" dirty="0"/>
              <a:t>Level 2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99F1E-D53E-4B5B-8B00-8284E068AC40}" type="datetime1">
              <a:rPr lang="en-US" smtClean="0"/>
              <a:pPr/>
              <a:t>8/21/2017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1EDE2-1F6D-49E8-84BC-E7E47F967BBA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Headline here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Content goes here </a:t>
            </a:r>
          </a:p>
        </p:txBody>
      </p:sp>
    </p:spTree>
    <p:extLst>
      <p:ext uri="{BB962C8B-B14F-4D97-AF65-F5344CB8AC3E}">
        <p14:creationId xmlns:p14="http://schemas.microsoft.com/office/powerpoint/2010/main" val="33991759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Level 1</a:t>
            </a:r>
          </a:p>
          <a:p>
            <a:pPr lvl="1"/>
            <a:r>
              <a:rPr lang="en-US" dirty="0"/>
              <a:t>Level 2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C7FF5-C526-465D-8EC5-93AA84AE07BB}" type="datetime1">
              <a:rPr lang="en-US" smtClean="0"/>
              <a:pPr/>
              <a:t>8/21/2017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1EDE2-1F6D-49E8-84BC-E7E47F967BBA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5393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018F7-C286-4EDC-BA8D-689412430B2F}" type="datetime1">
              <a:rPr lang="en-US" smtClean="0"/>
              <a:pPr/>
              <a:t>8/21/2017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1EDE2-1F6D-49E8-84BC-E7E47F967BBA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idx="13"/>
          </p:nvPr>
        </p:nvSpPr>
        <p:spPr/>
      </p:sp>
      <p:sp>
        <p:nvSpPr>
          <p:cNvPr id="9" name="Content Placeholder 8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Caption here</a:t>
            </a:r>
          </a:p>
        </p:txBody>
      </p:sp>
    </p:spTree>
    <p:extLst>
      <p:ext uri="{BB962C8B-B14F-4D97-AF65-F5344CB8AC3E}">
        <p14:creationId xmlns:p14="http://schemas.microsoft.com/office/powerpoint/2010/main" val="11965561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3D4B6-7D27-4305-8AB0-375772D57298}" type="datetime1">
              <a:rPr lang="en-US" smtClean="0"/>
              <a:pPr/>
              <a:t>8/21/2017</a:t>
            </a:fld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DF1EDE2-1F6D-49E8-84BC-E7E47F967BBA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11" name="Picture Placeholder 10"/>
          <p:cNvSpPr>
            <a:spLocks noGrp="1"/>
          </p:cNvSpPr>
          <p:nvPr>
            <p:ph type="pic" idx="1"/>
          </p:nvPr>
        </p:nvSpPr>
        <p:spPr/>
      </p:sp>
      <p:sp>
        <p:nvSpPr>
          <p:cNvPr id="12" name="Picture Placeholder 11"/>
          <p:cNvSpPr>
            <a:spLocks noGrp="1"/>
          </p:cNvSpPr>
          <p:nvPr>
            <p:ph type="pic" idx="13"/>
          </p:nvPr>
        </p:nvSpPr>
        <p:spPr/>
      </p:sp>
      <p:sp>
        <p:nvSpPr>
          <p:cNvPr id="9" name="Content Placeholder 8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Caption here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en-US" dirty="0"/>
              <a:t>Caption here</a:t>
            </a:r>
          </a:p>
        </p:txBody>
      </p:sp>
    </p:spTree>
    <p:extLst>
      <p:ext uri="{BB962C8B-B14F-4D97-AF65-F5344CB8AC3E}">
        <p14:creationId xmlns:p14="http://schemas.microsoft.com/office/powerpoint/2010/main" val="40300505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4294967295"/>
          </p:nvPr>
        </p:nvSpPr>
        <p:spPr>
          <a:xfrm>
            <a:off x="0" y="6356350"/>
            <a:ext cx="2133600" cy="365125"/>
          </a:xfrm>
        </p:spPr>
        <p:txBody>
          <a:bodyPr/>
          <a:lstStyle/>
          <a:p>
            <a:fld id="{D61BF5CF-AB3C-48B0-A4A7-A3442875D899}" type="datetime1">
              <a:rPr lang="en-US" smtClean="0"/>
              <a:pPr/>
              <a:t>8/21/2017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</p:spPr>
        <p:txBody>
          <a:bodyPr/>
          <a:lstStyle/>
          <a:p>
            <a:fld id="{2DF1EDE2-1F6D-49E8-84BC-E7E47F967BBA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795240"/>
      </p:ext>
    </p:extLst>
  </p:cSld>
  <p:clrMapOvr>
    <a:masterClrMapping/>
  </p:clrMapOvr>
</p:sld>
</file>

<file path=ppt/theme/theme1.xml><?xml version="1.0" encoding="utf-8"?>
<a:theme xmlns:a="http://schemas.openxmlformats.org/drawingml/2006/main" name="Public Awareness opt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>
        <a:normAutofit/>
      </a:bodyPr>
      <a:lstStyle>
        <a:defPPr algn="l"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715</TotalTime>
  <Words>211</Words>
  <Application>Microsoft Office PowerPoint</Application>
  <PresentationFormat>On-screen Show (4:3)</PresentationFormat>
  <Paragraphs>55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Calibri</vt:lpstr>
      <vt:lpstr>Courier New</vt:lpstr>
      <vt:lpstr>Palatino Linotype</vt:lpstr>
      <vt:lpstr>Verdana</vt:lpstr>
      <vt:lpstr>Wingdings</vt:lpstr>
      <vt:lpstr>Public Awareness opt2</vt:lpstr>
      <vt:lpstr>How to use this template</vt:lpstr>
      <vt:lpstr>Title slide layout</vt:lpstr>
      <vt:lpstr>Headline here</vt:lpstr>
      <vt:lpstr>Headline here</vt:lpstr>
      <vt:lpstr>Headline here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Amanda K King</dc:creator>
  <cp:lastModifiedBy>Matthew Nance</cp:lastModifiedBy>
  <cp:revision>42</cp:revision>
  <dcterms:created xsi:type="dcterms:W3CDTF">2012-05-21T17:43:21Z</dcterms:created>
  <dcterms:modified xsi:type="dcterms:W3CDTF">2017-08-21T20:35:20Z</dcterms:modified>
</cp:coreProperties>
</file>