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61" r:id="rId2"/>
    <p:sldId id="256" r:id="rId3"/>
    <p:sldId id="257" r:id="rId4"/>
    <p:sldId id="258" r:id="rId5"/>
    <p:sldId id="259" r:id="rId6"/>
    <p:sldId id="267" r:id="rId7"/>
    <p:sldId id="262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C71"/>
    <a:srgbClr val="FFF799"/>
    <a:srgbClr val="F7941E"/>
    <a:srgbClr val="003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94640" autoAdjust="0"/>
  </p:normalViewPr>
  <p:slideViewPr>
    <p:cSldViewPr>
      <p:cViewPr>
        <p:scale>
          <a:sx n="60" d="100"/>
          <a:sy n="60" d="100"/>
        </p:scale>
        <p:origin x="154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A247-7AB1-49D0-A773-E7E2E6B5B924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398F1-2161-4F83-AD7B-A910BFECD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C6DC-8D1D-4C35-A043-EE0726C529D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3DEB-AA6F-4AD2-AF89-E0E9FAE21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79600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825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876800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0775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117975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4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7848600" cy="3382963"/>
          </a:xfrm>
        </p:spPr>
        <p:txBody>
          <a:bodyPr/>
          <a:lstStyle>
            <a:lvl2pPr marL="742950" indent="-285750">
              <a:buSzPct val="75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62484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94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8194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45755"/>
            <a:ext cx="2743200" cy="706845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81200"/>
            <a:ext cx="2743200" cy="3886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2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72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1143000"/>
            <a:ext cx="5486400" cy="35083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505200" y="4724400"/>
            <a:ext cx="3697288" cy="12192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5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752600"/>
            <a:ext cx="3862053" cy="28987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724400" y="1752600"/>
            <a:ext cx="3862053" cy="2898774"/>
          </a:xfrm>
          <a:ln w="762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24400" y="4876800"/>
            <a:ext cx="3886200" cy="8382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3400" y="4876800"/>
            <a:ext cx="3886200" cy="83820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35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9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77724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527FC1E-3D63-4035-8013-B300E06904B7}" type="datetimeFigureOut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1932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9" r:id="rId6"/>
    <p:sldLayoutId id="2147483674" r:id="rId7"/>
    <p:sldLayoutId id="2147483678" r:id="rId8"/>
    <p:sldLayoutId id="2147483677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i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514350" indent="-514350" algn="l" defTabSz="914400" rtl="0" eaLnBrk="1" latinLnBrk="0" hangingPunct="1">
        <a:spcBef>
          <a:spcPts val="1200"/>
        </a:spcBef>
        <a:buClr>
          <a:srgbClr val="003974"/>
        </a:buClr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Clr>
          <a:srgbClr val="003974"/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Clr>
          <a:srgbClr val="003974"/>
        </a:buClr>
        <a:buFont typeface="Wingdings" pitchFamily="2" charset="2"/>
        <a:buChar char="s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Clr>
          <a:srgbClr val="003974"/>
        </a:buClr>
        <a:buSzPct val="75000"/>
        <a:buFont typeface="Courier New" pitchFamily="49" charset="0"/>
        <a:buChar char="o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60575" indent="-231775" algn="l" defTabSz="914400" rtl="0" eaLnBrk="1" latinLnBrk="0" hangingPunct="1">
        <a:spcBef>
          <a:spcPts val="1200"/>
        </a:spcBef>
        <a:buClr>
          <a:srgbClr val="003974"/>
        </a:buClr>
        <a:buFont typeface="Calibri" pitchFamily="34" charset="0"/>
        <a:buChar char="­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To add new slides</a:t>
            </a:r>
          </a:p>
          <a:p>
            <a:pPr lvl="1"/>
            <a:r>
              <a:rPr lang="en-US" dirty="0"/>
              <a:t>Under the home tab, select the drop-down arrow for “new slide.”  This will allow you to see the template options available.  </a:t>
            </a:r>
          </a:p>
          <a:p>
            <a:pPr lvl="1"/>
            <a:r>
              <a:rPr lang="en-US" dirty="0"/>
              <a:t>Click on the option you want to use. A new slide in the template style you selected will be inserted.</a:t>
            </a:r>
          </a:p>
          <a:p>
            <a:pPr lvl="1"/>
            <a:r>
              <a:rPr lang="en-US" dirty="0"/>
              <a:t>Click in the “click to add…” box and begin.</a:t>
            </a:r>
          </a:p>
          <a:p>
            <a:r>
              <a:rPr lang="en-US" dirty="0"/>
              <a:t>To change slide template style</a:t>
            </a:r>
          </a:p>
          <a:p>
            <a:pPr lvl="1"/>
            <a:r>
              <a:rPr lang="en-US" dirty="0"/>
              <a:t>View the slide you want to change.</a:t>
            </a:r>
          </a:p>
          <a:p>
            <a:pPr lvl="1"/>
            <a:r>
              <a:rPr lang="en-US" dirty="0"/>
              <a:t>On the home tab, select the drop-down arrow for “layout.”  This will allow you to see the layout options. </a:t>
            </a:r>
          </a:p>
          <a:p>
            <a:pPr lvl="1"/>
            <a:r>
              <a:rPr lang="en-US" dirty="0"/>
              <a:t>Click the option you want to change to.  The slide layout will change.  You may need to adjust text/design elements to accommodate the change.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BF8E-09C4-4EE8-BCCE-2C6D0E456732}" type="datetime1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How to use this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6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81916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DD91-D213-4BBF-AEC3-5BCA27028A2F}" type="datetime1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7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r>
              <a:rPr lang="en-US" dirty="0"/>
              <a:t>Level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0B10-10ED-4BB8-8A28-8099BD4863DF}" type="datetime1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1"/>
            <a:r>
              <a:rPr lang="en-US" dirty="0"/>
              <a:t>Level 2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9F1E-D53E-4B5B-8B00-8284E068AC40}" type="datetime1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Content goes here </a:t>
            </a:r>
          </a:p>
        </p:txBody>
      </p:sp>
    </p:spTree>
    <p:extLst>
      <p:ext uri="{BB962C8B-B14F-4D97-AF65-F5344CB8AC3E}">
        <p14:creationId xmlns:p14="http://schemas.microsoft.com/office/powerpoint/2010/main" val="339917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7FF5-C526-465D-8EC5-93AA84AE07BB}" type="datetime1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3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18F7-C286-4EDC-BA8D-689412430B2F}" type="datetime1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3"/>
          </p:nvPr>
        </p:nvSpPr>
        <p:spPr/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119655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D4B6-7D27-4305-8AB0-375772D57298}" type="datetime1">
              <a:rPr lang="en-US" smtClean="0"/>
              <a:pPr/>
              <a:t>8/21/2017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idx="13"/>
          </p:nvPr>
        </p:nvSpPr>
        <p:spPr/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Caption 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403005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D61BF5CF-AB3C-48B0-A4A7-A3442875D899}" type="datetime1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DF1EDE2-1F6D-49E8-84BC-E7E47F967B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5240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Awareness op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211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Palatino Linotype</vt:lpstr>
      <vt:lpstr>Verdana</vt:lpstr>
      <vt:lpstr>Wingdings</vt:lpstr>
      <vt:lpstr>Public Awareness opt2</vt:lpstr>
      <vt:lpstr>How to use this template</vt:lpstr>
      <vt:lpstr>Title slide layout</vt:lpstr>
      <vt:lpstr>Headline here</vt:lpstr>
      <vt:lpstr>Headline here</vt:lpstr>
      <vt:lpstr>Headline here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 King</dc:creator>
  <cp:lastModifiedBy>Matthew Nance</cp:lastModifiedBy>
  <cp:revision>42</cp:revision>
  <dcterms:created xsi:type="dcterms:W3CDTF">2012-05-21T17:43:21Z</dcterms:created>
  <dcterms:modified xsi:type="dcterms:W3CDTF">2017-08-21T20:35:20Z</dcterms:modified>
</cp:coreProperties>
</file>