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003366"/>
    <a:srgbClr val="7D9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CC9B2-C2BB-4D7A-A2E1-8AFE2FB5D263}" v="2" dt="2020-10-20T19:10:22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7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Holloway" userId="514800e7-cf91-4889-8645-7be48bc80ad1" providerId="ADAL" clId="{347CC9B2-C2BB-4D7A-A2E1-8AFE2FB5D263}"/>
    <pc:docChg chg="undo redo custSel addSld delSld modSld sldOrd">
      <pc:chgData name="Laura Holloway" userId="514800e7-cf91-4889-8645-7be48bc80ad1" providerId="ADAL" clId="{347CC9B2-C2BB-4D7A-A2E1-8AFE2FB5D263}" dt="2020-10-20T21:08:04.863" v="1260" actId="2696"/>
      <pc:docMkLst>
        <pc:docMk/>
      </pc:docMkLst>
      <pc:sldChg chg="new del">
        <pc:chgData name="Laura Holloway" userId="514800e7-cf91-4889-8645-7be48bc80ad1" providerId="ADAL" clId="{347CC9B2-C2BB-4D7A-A2E1-8AFE2FB5D263}" dt="2020-10-20T18:40:24.760" v="15" actId="2696"/>
        <pc:sldMkLst>
          <pc:docMk/>
          <pc:sldMk cId="368623243" sldId="268"/>
        </pc:sldMkLst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2263393651" sldId="269"/>
        </pc:sldMkLst>
        <pc:spChg chg="mod">
          <ac:chgData name="Laura Holloway" userId="514800e7-cf91-4889-8645-7be48bc80ad1" providerId="ADAL" clId="{347CC9B2-C2BB-4D7A-A2E1-8AFE2FB5D263}" dt="2020-10-20T18:39:23.053" v="10"/>
          <ac:spMkLst>
            <pc:docMk/>
            <pc:sldMk cId="2263393651" sldId="269"/>
            <ac:spMk id="2" creationId="{39FAF85D-0A19-47F3-8B67-E9E4E5E68EAA}"/>
          </ac:spMkLst>
        </pc:spChg>
        <pc:spChg chg="mod">
          <ac:chgData name="Laura Holloway" userId="514800e7-cf91-4889-8645-7be48bc80ad1" providerId="ADAL" clId="{347CC9B2-C2BB-4D7A-A2E1-8AFE2FB5D263}" dt="2020-10-20T18:39:30.924" v="13"/>
          <ac:spMkLst>
            <pc:docMk/>
            <pc:sldMk cId="2263393651" sldId="269"/>
            <ac:spMk id="3" creationId="{52C2EE6C-3B4B-403A-94F4-4C2BEBCEB544}"/>
          </ac:spMkLst>
        </pc:spChg>
      </pc:sldChg>
      <pc:sldChg chg="modSp new del mod modClrScheme chgLayout">
        <pc:chgData name="Laura Holloway" userId="514800e7-cf91-4889-8645-7be48bc80ad1" providerId="ADAL" clId="{347CC9B2-C2BB-4D7A-A2E1-8AFE2FB5D263}" dt="2020-10-20T19:06:40.039" v="279" actId="2696"/>
        <pc:sldMkLst>
          <pc:docMk/>
          <pc:sldMk cId="3707020214" sldId="270"/>
        </pc:sldMkLst>
        <pc:spChg chg="mod ord">
          <ac:chgData name="Laura Holloway" userId="514800e7-cf91-4889-8645-7be48bc80ad1" providerId="ADAL" clId="{347CC9B2-C2BB-4D7A-A2E1-8AFE2FB5D263}" dt="2020-10-20T19:05:47.232" v="237" actId="700"/>
          <ac:spMkLst>
            <pc:docMk/>
            <pc:sldMk cId="3707020214" sldId="270"/>
            <ac:spMk id="2" creationId="{65A40262-1E88-47E8-8C79-0994E8BFADE8}"/>
          </ac:spMkLst>
        </pc:spChg>
        <pc:spChg chg="mod ord">
          <ac:chgData name="Laura Holloway" userId="514800e7-cf91-4889-8645-7be48bc80ad1" providerId="ADAL" clId="{347CC9B2-C2BB-4D7A-A2E1-8AFE2FB5D263}" dt="2020-10-20T19:05:47.232" v="237" actId="700"/>
          <ac:spMkLst>
            <pc:docMk/>
            <pc:sldMk cId="3707020214" sldId="270"/>
            <ac:spMk id="3" creationId="{9B4683D3-3FB7-476A-AAF0-34E2C8F9D2FC}"/>
          </ac:spMkLst>
        </pc:spChg>
      </pc:sldChg>
      <pc:sldChg chg="modSp add del mod ord">
        <pc:chgData name="Laura Holloway" userId="514800e7-cf91-4889-8645-7be48bc80ad1" providerId="ADAL" clId="{347CC9B2-C2BB-4D7A-A2E1-8AFE2FB5D263}" dt="2020-10-20T21:08:04.863" v="1260" actId="2696"/>
        <pc:sldMkLst>
          <pc:docMk/>
          <pc:sldMk cId="2660522274" sldId="271"/>
        </pc:sldMkLst>
        <pc:spChg chg="mod">
          <ac:chgData name="Laura Holloway" userId="514800e7-cf91-4889-8645-7be48bc80ad1" providerId="ADAL" clId="{347CC9B2-C2BB-4D7A-A2E1-8AFE2FB5D263}" dt="2020-10-20T18:41:13.024" v="96" actId="20577"/>
          <ac:spMkLst>
            <pc:docMk/>
            <pc:sldMk cId="2660522274" sldId="271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8:42:40.069" v="102" actId="20577"/>
          <ac:spMkLst>
            <pc:docMk/>
            <pc:sldMk cId="2660522274" sldId="271"/>
            <ac:spMk id="3" creationId="{9B4683D3-3FB7-476A-AAF0-34E2C8F9D2FC}"/>
          </ac:spMkLst>
        </pc:spChg>
      </pc:sldChg>
      <pc:sldChg chg="add del">
        <pc:chgData name="Laura Holloway" userId="514800e7-cf91-4889-8645-7be48bc80ad1" providerId="ADAL" clId="{347CC9B2-C2BB-4D7A-A2E1-8AFE2FB5D263}" dt="2020-10-20T18:43:39.927" v="121" actId="2696"/>
        <pc:sldMkLst>
          <pc:docMk/>
          <pc:sldMk cId="293895645" sldId="272"/>
        </pc:sldMkLst>
      </pc:sldChg>
      <pc:sldChg chg="modSp new del mod ord modClrScheme chgLayout">
        <pc:chgData name="Laura Holloway" userId="514800e7-cf91-4889-8645-7be48bc80ad1" providerId="ADAL" clId="{347CC9B2-C2BB-4D7A-A2E1-8AFE2FB5D263}" dt="2020-10-20T21:08:04.863" v="1260" actId="2696"/>
        <pc:sldMkLst>
          <pc:docMk/>
          <pc:sldMk cId="1203167391" sldId="273"/>
        </pc:sldMkLst>
        <pc:spChg chg="mod ord">
          <ac:chgData name="Laura Holloway" userId="514800e7-cf91-4889-8645-7be48bc80ad1" providerId="ADAL" clId="{347CC9B2-C2BB-4D7A-A2E1-8AFE2FB5D263}" dt="2020-10-20T19:06:25.520" v="276" actId="403"/>
          <ac:spMkLst>
            <pc:docMk/>
            <pc:sldMk cId="1203167391" sldId="273"/>
            <ac:spMk id="2" creationId="{8E138322-8A7A-4139-AA0A-B746D364998A}"/>
          </ac:spMkLst>
        </pc:spChg>
        <pc:spChg chg="mod ord">
          <ac:chgData name="Laura Holloway" userId="514800e7-cf91-4889-8645-7be48bc80ad1" providerId="ADAL" clId="{347CC9B2-C2BB-4D7A-A2E1-8AFE2FB5D263}" dt="2020-10-20T19:06:27.546" v="278" actId="403"/>
          <ac:spMkLst>
            <pc:docMk/>
            <pc:sldMk cId="1203167391" sldId="273"/>
            <ac:spMk id="3" creationId="{3CA84C03-459E-49E1-B6F7-CE192FD4D56B}"/>
          </ac:spMkLst>
        </pc:spChg>
      </pc:sldChg>
      <pc:sldChg chg="new del">
        <pc:chgData name="Laura Holloway" userId="514800e7-cf91-4889-8645-7be48bc80ad1" providerId="ADAL" clId="{347CC9B2-C2BB-4D7A-A2E1-8AFE2FB5D263}" dt="2020-10-20T18:44:17.803" v="123" actId="2696"/>
        <pc:sldMkLst>
          <pc:docMk/>
          <pc:sldMk cId="1299496121" sldId="274"/>
        </pc:sldMkLst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3818647447" sldId="274"/>
        </pc:sldMkLst>
        <pc:spChg chg="mod">
          <ac:chgData name="Laura Holloway" userId="514800e7-cf91-4889-8645-7be48bc80ad1" providerId="ADAL" clId="{347CC9B2-C2BB-4D7A-A2E1-8AFE2FB5D263}" dt="2020-10-20T18:45:00.275" v="179" actId="20577"/>
          <ac:spMkLst>
            <pc:docMk/>
            <pc:sldMk cId="3818647447" sldId="274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08:53.003" v="446" actId="14100"/>
          <ac:spMkLst>
            <pc:docMk/>
            <pc:sldMk cId="3818647447" sldId="274"/>
            <ac:spMk id="3" creationId="{9B4683D3-3FB7-476A-AAF0-34E2C8F9D2FC}"/>
          </ac:spMkLst>
        </pc:spChg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287042750" sldId="275"/>
        </pc:sldMkLst>
        <pc:spChg chg="mod">
          <ac:chgData name="Laura Holloway" userId="514800e7-cf91-4889-8645-7be48bc80ad1" providerId="ADAL" clId="{347CC9B2-C2BB-4D7A-A2E1-8AFE2FB5D263}" dt="2020-10-20T19:05:57.786" v="256" actId="20577"/>
          <ac:spMkLst>
            <pc:docMk/>
            <pc:sldMk cId="287042750" sldId="275"/>
            <ac:spMk id="2" creationId="{DC1D5E9F-B615-4726-9848-66DA3B6235F4}"/>
          </ac:spMkLst>
        </pc:spChg>
        <pc:spChg chg="mod">
          <ac:chgData name="Laura Holloway" userId="514800e7-cf91-4889-8645-7be48bc80ad1" providerId="ADAL" clId="{347CC9B2-C2BB-4D7A-A2E1-8AFE2FB5D263}" dt="2020-10-20T19:06:03.348" v="273" actId="20577"/>
          <ac:spMkLst>
            <pc:docMk/>
            <pc:sldMk cId="287042750" sldId="275"/>
            <ac:spMk id="3" creationId="{50DBF4AB-27CC-4A56-9AF7-36F4B27415BE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3462628356" sldId="276"/>
        </pc:sldMkLst>
        <pc:spChg chg="mod">
          <ac:chgData name="Laura Holloway" userId="514800e7-cf91-4889-8645-7be48bc80ad1" providerId="ADAL" clId="{347CC9B2-C2BB-4D7A-A2E1-8AFE2FB5D263}" dt="2020-10-20T19:07:21.230" v="293" actId="20577"/>
          <ac:spMkLst>
            <pc:docMk/>
            <pc:sldMk cId="3462628356" sldId="276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08:49.915" v="445" actId="14100"/>
          <ac:spMkLst>
            <pc:docMk/>
            <pc:sldMk cId="3462628356" sldId="276"/>
            <ac:spMk id="3" creationId="{9B4683D3-3FB7-476A-AAF0-34E2C8F9D2FC}"/>
          </ac:spMkLst>
        </pc:spChg>
      </pc:sldChg>
      <pc:sldChg chg="modSp new del mod">
        <pc:chgData name="Laura Holloway" userId="514800e7-cf91-4889-8645-7be48bc80ad1" providerId="ADAL" clId="{347CC9B2-C2BB-4D7A-A2E1-8AFE2FB5D263}" dt="2020-10-20T19:09:55.659" v="484" actId="2696"/>
        <pc:sldMkLst>
          <pc:docMk/>
          <pc:sldMk cId="205216232" sldId="277"/>
        </pc:sldMkLst>
        <pc:spChg chg="mod">
          <ac:chgData name="Laura Holloway" userId="514800e7-cf91-4889-8645-7be48bc80ad1" providerId="ADAL" clId="{347CC9B2-C2BB-4D7A-A2E1-8AFE2FB5D263}" dt="2020-10-20T19:09:15.210" v="457" actId="20577"/>
          <ac:spMkLst>
            <pc:docMk/>
            <pc:sldMk cId="205216232" sldId="277"/>
            <ac:spMk id="2" creationId="{AD82112F-BFB1-4E8D-872B-F42EC98716E0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622818593" sldId="278"/>
        </pc:sldMkLst>
        <pc:spChg chg="mod">
          <ac:chgData name="Laura Holloway" userId="514800e7-cf91-4889-8645-7be48bc80ad1" providerId="ADAL" clId="{347CC9B2-C2BB-4D7A-A2E1-8AFE2FB5D263}" dt="2020-10-20T19:08:02.414" v="366" actId="20577"/>
          <ac:spMkLst>
            <pc:docMk/>
            <pc:sldMk cId="622818593" sldId="278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08:46.324" v="444" actId="14100"/>
          <ac:spMkLst>
            <pc:docMk/>
            <pc:sldMk cId="622818593" sldId="278"/>
            <ac:spMk id="3" creationId="{9B4683D3-3FB7-476A-AAF0-34E2C8F9D2FC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452703720" sldId="279"/>
        </pc:sldMkLst>
        <pc:spChg chg="mod">
          <ac:chgData name="Laura Holloway" userId="514800e7-cf91-4889-8645-7be48bc80ad1" providerId="ADAL" clId="{347CC9B2-C2BB-4D7A-A2E1-8AFE2FB5D263}" dt="2020-10-20T19:08:28.319" v="418" actId="20577"/>
          <ac:spMkLst>
            <pc:docMk/>
            <pc:sldMk cId="452703720" sldId="279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08:42.882" v="443" actId="14100"/>
          <ac:spMkLst>
            <pc:docMk/>
            <pc:sldMk cId="452703720" sldId="279"/>
            <ac:spMk id="3" creationId="{9B4683D3-3FB7-476A-AAF0-34E2C8F9D2FC}"/>
          </ac:spMkLst>
        </pc:spChg>
      </pc:sldChg>
      <pc:sldChg chg="add del">
        <pc:chgData name="Laura Holloway" userId="514800e7-cf91-4889-8645-7be48bc80ad1" providerId="ADAL" clId="{347CC9B2-C2BB-4D7A-A2E1-8AFE2FB5D263}" dt="2020-10-20T21:08:04.863" v="1260" actId="2696"/>
        <pc:sldMkLst>
          <pc:docMk/>
          <pc:sldMk cId="253941739" sldId="280"/>
        </pc:sldMkLst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4262876049" sldId="281"/>
        </pc:sldMkLst>
        <pc:spChg chg="mod">
          <ac:chgData name="Laura Holloway" userId="514800e7-cf91-4889-8645-7be48bc80ad1" providerId="ADAL" clId="{347CC9B2-C2BB-4D7A-A2E1-8AFE2FB5D263}" dt="2020-10-20T19:10:03.215" v="487" actId="20577"/>
          <ac:spMkLst>
            <pc:docMk/>
            <pc:sldMk cId="4262876049" sldId="281"/>
            <ac:spMk id="2" creationId="{DC1D5E9F-B615-4726-9848-66DA3B6235F4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3426220376" sldId="282"/>
        </pc:sldMkLst>
        <pc:spChg chg="mod">
          <ac:chgData name="Laura Holloway" userId="514800e7-cf91-4889-8645-7be48bc80ad1" providerId="ADAL" clId="{347CC9B2-C2BB-4D7A-A2E1-8AFE2FB5D263}" dt="2020-10-20T19:10:16.888" v="516" actId="20577"/>
          <ac:spMkLst>
            <pc:docMk/>
            <pc:sldMk cId="3426220376" sldId="282"/>
            <ac:spMk id="2" creationId="{DC1D5E9F-B615-4726-9848-66DA3B6235F4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1393453459" sldId="283"/>
        </pc:sldMkLst>
        <pc:spChg chg="mod">
          <ac:chgData name="Laura Holloway" userId="514800e7-cf91-4889-8645-7be48bc80ad1" providerId="ADAL" clId="{347CC9B2-C2BB-4D7A-A2E1-8AFE2FB5D263}" dt="2020-10-20T19:10:26.877" v="527" actId="20577"/>
          <ac:spMkLst>
            <pc:docMk/>
            <pc:sldMk cId="1393453459" sldId="283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0:51.605" v="589" actId="20577"/>
          <ac:spMkLst>
            <pc:docMk/>
            <pc:sldMk cId="1393453459" sldId="283"/>
            <ac:spMk id="3" creationId="{9B4683D3-3FB7-476A-AAF0-34E2C8F9D2FC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360372899" sldId="284"/>
        </pc:sldMkLst>
        <pc:spChg chg="mod">
          <ac:chgData name="Laura Holloway" userId="514800e7-cf91-4889-8645-7be48bc80ad1" providerId="ADAL" clId="{347CC9B2-C2BB-4D7A-A2E1-8AFE2FB5D263}" dt="2020-10-20T19:11:08.596" v="604" actId="20577"/>
          <ac:spMkLst>
            <pc:docMk/>
            <pc:sldMk cId="360372899" sldId="284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1:15.645" v="613" actId="20577"/>
          <ac:spMkLst>
            <pc:docMk/>
            <pc:sldMk cId="360372899" sldId="284"/>
            <ac:spMk id="3" creationId="{9B4683D3-3FB7-476A-AAF0-34E2C8F9D2FC}"/>
          </ac:spMkLst>
        </pc:spChg>
      </pc:sldChg>
      <pc:sldChg chg="new del">
        <pc:chgData name="Laura Holloway" userId="514800e7-cf91-4889-8645-7be48bc80ad1" providerId="ADAL" clId="{347CC9B2-C2BB-4D7A-A2E1-8AFE2FB5D263}" dt="2020-10-20T19:11:24.264" v="615" actId="680"/>
        <pc:sldMkLst>
          <pc:docMk/>
          <pc:sldMk cId="1799303329" sldId="285"/>
        </pc:sldMkLst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2052431244" sldId="285"/>
        </pc:sldMkLst>
        <pc:spChg chg="mod">
          <ac:chgData name="Laura Holloway" userId="514800e7-cf91-4889-8645-7be48bc80ad1" providerId="ADAL" clId="{347CC9B2-C2BB-4D7A-A2E1-8AFE2FB5D263}" dt="2020-10-20T19:11:33.008" v="633" actId="20577"/>
          <ac:spMkLst>
            <pc:docMk/>
            <pc:sldMk cId="2052431244" sldId="285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1:38.953" v="641" actId="20577"/>
          <ac:spMkLst>
            <pc:docMk/>
            <pc:sldMk cId="2052431244" sldId="285"/>
            <ac:spMk id="3" creationId="{9B4683D3-3FB7-476A-AAF0-34E2C8F9D2FC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546803330" sldId="286"/>
        </pc:sldMkLst>
        <pc:spChg chg="mod">
          <ac:chgData name="Laura Holloway" userId="514800e7-cf91-4889-8645-7be48bc80ad1" providerId="ADAL" clId="{347CC9B2-C2BB-4D7A-A2E1-8AFE2FB5D263}" dt="2020-10-20T19:11:46.273" v="653" actId="20577"/>
          <ac:spMkLst>
            <pc:docMk/>
            <pc:sldMk cId="546803330" sldId="286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1:56.126" v="673" actId="20577"/>
          <ac:spMkLst>
            <pc:docMk/>
            <pc:sldMk cId="546803330" sldId="286"/>
            <ac:spMk id="3" creationId="{9B4683D3-3FB7-476A-AAF0-34E2C8F9D2FC}"/>
          </ac:spMkLst>
        </pc:spChg>
      </pc:sldChg>
      <pc:sldChg chg="addSp delSp modSp new del mod ord modClrScheme chgLayout">
        <pc:chgData name="Laura Holloway" userId="514800e7-cf91-4889-8645-7be48bc80ad1" providerId="ADAL" clId="{347CC9B2-C2BB-4D7A-A2E1-8AFE2FB5D263}" dt="2020-10-20T21:08:04.863" v="1260" actId="2696"/>
        <pc:sldMkLst>
          <pc:docMk/>
          <pc:sldMk cId="458385913" sldId="287"/>
        </pc:sldMkLst>
        <pc:spChg chg="mod ord">
          <ac:chgData name="Laura Holloway" userId="514800e7-cf91-4889-8645-7be48bc80ad1" providerId="ADAL" clId="{347CC9B2-C2BB-4D7A-A2E1-8AFE2FB5D263}" dt="2020-10-20T19:14:31.450" v="753" actId="700"/>
          <ac:spMkLst>
            <pc:docMk/>
            <pc:sldMk cId="458385913" sldId="287"/>
            <ac:spMk id="2" creationId="{C636E5E2-9C0F-401E-B86D-14E4B8E8C214}"/>
          </ac:spMkLst>
        </pc:spChg>
        <pc:spChg chg="del mod">
          <ac:chgData name="Laura Holloway" userId="514800e7-cf91-4889-8645-7be48bc80ad1" providerId="ADAL" clId="{347CC9B2-C2BB-4D7A-A2E1-8AFE2FB5D263}" dt="2020-10-20T19:13:59.815" v="749" actId="478"/>
          <ac:spMkLst>
            <pc:docMk/>
            <pc:sldMk cId="458385913" sldId="287"/>
            <ac:spMk id="3" creationId="{7731C36D-ABF9-4E55-8E67-DF4258615785}"/>
          </ac:spMkLst>
        </pc:spChg>
        <pc:spChg chg="add del mod">
          <ac:chgData name="Laura Holloway" userId="514800e7-cf91-4889-8645-7be48bc80ad1" providerId="ADAL" clId="{347CC9B2-C2BB-4D7A-A2E1-8AFE2FB5D263}" dt="2020-10-20T19:14:02.112" v="750" actId="478"/>
          <ac:spMkLst>
            <pc:docMk/>
            <pc:sldMk cId="458385913" sldId="287"/>
            <ac:spMk id="5" creationId="{C4B769B1-142D-4344-A32B-647AECFAC04D}"/>
          </ac:spMkLst>
        </pc:spChg>
        <pc:spChg chg="add del mod ord">
          <ac:chgData name="Laura Holloway" userId="514800e7-cf91-4889-8645-7be48bc80ad1" providerId="ADAL" clId="{347CC9B2-C2BB-4D7A-A2E1-8AFE2FB5D263}" dt="2020-10-20T19:14:24.385" v="752" actId="700"/>
          <ac:spMkLst>
            <pc:docMk/>
            <pc:sldMk cId="458385913" sldId="287"/>
            <ac:spMk id="6" creationId="{8753AE30-B9D1-4BD2-A023-EDF50104FF63}"/>
          </ac:spMkLst>
        </pc:spChg>
        <pc:spChg chg="add del mod ord">
          <ac:chgData name="Laura Holloway" userId="514800e7-cf91-4889-8645-7be48bc80ad1" providerId="ADAL" clId="{347CC9B2-C2BB-4D7A-A2E1-8AFE2FB5D263}" dt="2020-10-20T19:14:24.385" v="752" actId="700"/>
          <ac:spMkLst>
            <pc:docMk/>
            <pc:sldMk cId="458385913" sldId="287"/>
            <ac:spMk id="7" creationId="{B48E0887-A9C6-4F12-87F6-181A8718080E}"/>
          </ac:spMkLst>
        </pc:spChg>
        <pc:spChg chg="add del mod ord">
          <ac:chgData name="Laura Holloway" userId="514800e7-cf91-4889-8645-7be48bc80ad1" providerId="ADAL" clId="{347CC9B2-C2BB-4D7A-A2E1-8AFE2FB5D263}" dt="2020-10-20T19:14:31.450" v="753" actId="700"/>
          <ac:spMkLst>
            <pc:docMk/>
            <pc:sldMk cId="458385913" sldId="287"/>
            <ac:spMk id="8" creationId="{B73E1593-36B5-47BC-878B-45FBA3C6483A}"/>
          </ac:spMkLst>
        </pc:spChg>
        <pc:spChg chg="add mod ord">
          <ac:chgData name="Laura Holloway" userId="514800e7-cf91-4889-8645-7be48bc80ad1" providerId="ADAL" clId="{347CC9B2-C2BB-4D7A-A2E1-8AFE2FB5D263}" dt="2020-10-20T19:14:54.878" v="792" actId="20577"/>
          <ac:spMkLst>
            <pc:docMk/>
            <pc:sldMk cId="458385913" sldId="287"/>
            <ac:spMk id="9" creationId="{C03DAA34-46D3-4D46-811D-37AC1753C0A7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1356392465" sldId="288"/>
        </pc:sldMkLst>
        <pc:spChg chg="mod">
          <ac:chgData name="Laura Holloway" userId="514800e7-cf91-4889-8645-7be48bc80ad1" providerId="ADAL" clId="{347CC9B2-C2BB-4D7A-A2E1-8AFE2FB5D263}" dt="2020-10-20T19:15:02.692" v="804" actId="20577"/>
          <ac:spMkLst>
            <pc:docMk/>
            <pc:sldMk cId="1356392465" sldId="288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5:08.994" v="812" actId="20577"/>
          <ac:spMkLst>
            <pc:docMk/>
            <pc:sldMk cId="1356392465" sldId="288"/>
            <ac:spMk id="3" creationId="{9B4683D3-3FB7-476A-AAF0-34E2C8F9D2FC}"/>
          </ac:spMkLst>
        </pc:spChg>
      </pc:sldChg>
      <pc:sldChg chg="modSp add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1772895464" sldId="289"/>
        </pc:sldMkLst>
        <pc:spChg chg="mod">
          <ac:chgData name="Laura Holloway" userId="514800e7-cf91-4889-8645-7be48bc80ad1" providerId="ADAL" clId="{347CC9B2-C2BB-4D7A-A2E1-8AFE2FB5D263}" dt="2020-10-20T19:18:13.450" v="851" actId="20577"/>
          <ac:spMkLst>
            <pc:docMk/>
            <pc:sldMk cId="1772895464" sldId="289"/>
            <ac:spMk id="2" creationId="{65A40262-1E88-47E8-8C79-0994E8BFADE8}"/>
          </ac:spMkLst>
        </pc:spChg>
        <pc:spChg chg="mod">
          <ac:chgData name="Laura Holloway" userId="514800e7-cf91-4889-8645-7be48bc80ad1" providerId="ADAL" clId="{347CC9B2-C2BB-4D7A-A2E1-8AFE2FB5D263}" dt="2020-10-20T19:18:54.290" v="867" actId="20577"/>
          <ac:spMkLst>
            <pc:docMk/>
            <pc:sldMk cId="1772895464" sldId="289"/>
            <ac:spMk id="3" creationId="{9B4683D3-3FB7-476A-AAF0-34E2C8F9D2FC}"/>
          </ac:spMkLst>
        </pc:spChg>
      </pc:sldChg>
      <pc:sldChg chg="new del">
        <pc:chgData name="Laura Holloway" userId="514800e7-cf91-4889-8645-7be48bc80ad1" providerId="ADAL" clId="{347CC9B2-C2BB-4D7A-A2E1-8AFE2FB5D263}" dt="2020-10-20T19:26:04.516" v="1065" actId="47"/>
        <pc:sldMkLst>
          <pc:docMk/>
          <pc:sldMk cId="2801532730" sldId="290"/>
        </pc:sldMkLst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3768624726" sldId="291"/>
        </pc:sldMkLst>
        <pc:spChg chg="mod">
          <ac:chgData name="Laura Holloway" userId="514800e7-cf91-4889-8645-7be48bc80ad1" providerId="ADAL" clId="{347CC9B2-C2BB-4D7A-A2E1-8AFE2FB5D263}" dt="2020-10-20T19:25:05.095" v="964" actId="1076"/>
          <ac:spMkLst>
            <pc:docMk/>
            <pc:sldMk cId="3768624726" sldId="291"/>
            <ac:spMk id="2" creationId="{546AACB1-312F-49C6-8033-AC6C936B5483}"/>
          </ac:spMkLst>
        </pc:spChg>
        <pc:spChg chg="mod">
          <ac:chgData name="Laura Holloway" userId="514800e7-cf91-4889-8645-7be48bc80ad1" providerId="ADAL" clId="{347CC9B2-C2BB-4D7A-A2E1-8AFE2FB5D263}" dt="2020-10-20T19:25:34.724" v="1034" actId="20577"/>
          <ac:spMkLst>
            <pc:docMk/>
            <pc:sldMk cId="3768624726" sldId="291"/>
            <ac:spMk id="3" creationId="{D1B5E3D3-59B0-4059-B2F5-6B2ED1A04B7F}"/>
          </ac:spMkLst>
        </pc:spChg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2395149437" sldId="292"/>
        </pc:sldMkLst>
        <pc:spChg chg="mod">
          <ac:chgData name="Laura Holloway" userId="514800e7-cf91-4889-8645-7be48bc80ad1" providerId="ADAL" clId="{347CC9B2-C2BB-4D7A-A2E1-8AFE2FB5D263}" dt="2020-10-20T19:25:12.010" v="974" actId="20577"/>
          <ac:spMkLst>
            <pc:docMk/>
            <pc:sldMk cId="2395149437" sldId="292"/>
            <ac:spMk id="2" creationId="{71261B06-E0F3-48C1-AFA7-ECD1F83B284A}"/>
          </ac:spMkLst>
        </pc:spChg>
        <pc:spChg chg="mod">
          <ac:chgData name="Laura Holloway" userId="514800e7-cf91-4889-8645-7be48bc80ad1" providerId="ADAL" clId="{347CC9B2-C2BB-4D7A-A2E1-8AFE2FB5D263}" dt="2020-10-20T19:25:44.512" v="1062" actId="20577"/>
          <ac:spMkLst>
            <pc:docMk/>
            <pc:sldMk cId="2395149437" sldId="292"/>
            <ac:spMk id="3" creationId="{6BDC1BB7-3784-4631-B188-DA518DEE3DA6}"/>
          </ac:spMkLst>
        </pc:spChg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2336580895" sldId="293"/>
        </pc:sldMkLst>
        <pc:spChg chg="mod">
          <ac:chgData name="Laura Holloway" userId="514800e7-cf91-4889-8645-7be48bc80ad1" providerId="ADAL" clId="{347CC9B2-C2BB-4D7A-A2E1-8AFE2FB5D263}" dt="2020-10-20T19:26:16.172" v="1082" actId="20577"/>
          <ac:spMkLst>
            <pc:docMk/>
            <pc:sldMk cId="2336580895" sldId="293"/>
            <ac:spMk id="2" creationId="{90E8C7E2-5275-4583-B538-30E1FBEDE4CA}"/>
          </ac:spMkLst>
        </pc:spChg>
        <pc:spChg chg="mod">
          <ac:chgData name="Laura Holloway" userId="514800e7-cf91-4889-8645-7be48bc80ad1" providerId="ADAL" clId="{347CC9B2-C2BB-4D7A-A2E1-8AFE2FB5D263}" dt="2020-10-20T19:26:38.673" v="1150" actId="20577"/>
          <ac:spMkLst>
            <pc:docMk/>
            <pc:sldMk cId="2336580895" sldId="293"/>
            <ac:spMk id="3" creationId="{FE6A0CF3-EE25-4095-AF29-288F982E9B77}"/>
          </ac:spMkLst>
        </pc:spChg>
      </pc:sldChg>
      <pc:sldChg chg="modSp new del mod">
        <pc:chgData name="Laura Holloway" userId="514800e7-cf91-4889-8645-7be48bc80ad1" providerId="ADAL" clId="{347CC9B2-C2BB-4D7A-A2E1-8AFE2FB5D263}" dt="2020-10-20T21:08:04.863" v="1260" actId="2696"/>
        <pc:sldMkLst>
          <pc:docMk/>
          <pc:sldMk cId="1889469875" sldId="294"/>
        </pc:sldMkLst>
        <pc:spChg chg="mod">
          <ac:chgData name="Laura Holloway" userId="514800e7-cf91-4889-8645-7be48bc80ad1" providerId="ADAL" clId="{347CC9B2-C2BB-4D7A-A2E1-8AFE2FB5D263}" dt="2020-10-20T19:27:20.310" v="1259" actId="20577"/>
          <ac:spMkLst>
            <pc:docMk/>
            <pc:sldMk cId="1889469875" sldId="294"/>
            <ac:spMk id="2" creationId="{9A17C8FA-41A5-4304-8DD9-5A9600CDCCCC}"/>
          </ac:spMkLst>
        </pc:spChg>
        <pc:spChg chg="mod">
          <ac:chgData name="Laura Holloway" userId="514800e7-cf91-4889-8645-7be48bc80ad1" providerId="ADAL" clId="{347CC9B2-C2BB-4D7A-A2E1-8AFE2FB5D263}" dt="2020-10-20T19:27:15.341" v="1253" actId="20577"/>
          <ac:spMkLst>
            <pc:docMk/>
            <pc:sldMk cId="1889469875" sldId="294"/>
            <ac:spMk id="3" creationId="{3F11AA9A-763F-4A01-8963-9AB49F3182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6965-3814-0D40-B0CA-BECAC6EDE7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927490"/>
            <a:ext cx="9144000" cy="2387600"/>
          </a:xfrm>
        </p:spPr>
        <p:txBody>
          <a:bodyPr anchor="b">
            <a:noAutofit/>
          </a:bodyPr>
          <a:lstStyle>
            <a:lvl1pPr algn="ctr">
              <a:defRPr sz="6000" b="1">
                <a:solidFill>
                  <a:srgbClr val="00AEE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BC89A-8848-D645-9D62-41733D96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7501"/>
            <a:ext cx="9144000" cy="125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09A450-703B-A641-806B-1E42ECC973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99226" y="5850017"/>
            <a:ext cx="2857312" cy="4163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D98D4E-CE83-B844-93FD-6302FB9F3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469461" y="5540647"/>
            <a:ext cx="4712970" cy="10832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68C4EA-B518-2F47-B8AC-DA0545E861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4071496" y="5540647"/>
            <a:ext cx="4712970" cy="10832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5C73A0F-C8FE-3249-9C30-A4D22A85C8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-3128178" y="5540647"/>
            <a:ext cx="4712970" cy="108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B20F-0EE4-3645-9E61-17216FD00F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64729"/>
            <a:ext cx="10515600" cy="650875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E6575C-4F59-4741-912A-4B028935E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-220094"/>
            <a:ext cx="4712970" cy="10832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F7B45A-2A87-2A49-BBF1-B734B6CF46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-220094"/>
            <a:ext cx="4712970" cy="10832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4091EC-C960-354A-8909-2D4FD727F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-220094"/>
            <a:ext cx="4712970" cy="10832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70B80D-791E-5945-BAFC-78F240B0F6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-220094"/>
            <a:ext cx="4712970" cy="10832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7C5E71-FA1C-F341-A845-F61871224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5999895"/>
            <a:ext cx="4712970" cy="10832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53B5E6D-C86F-DA4E-9264-F9F6ECFBAC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5999895"/>
            <a:ext cx="4712970" cy="108322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29A9B1-022A-ED48-8CFB-DE23912F0C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5999895"/>
            <a:ext cx="4712970" cy="108322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4010494-6049-3A4F-B1A5-765218E13F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5999895"/>
            <a:ext cx="4712970" cy="1083222"/>
          </a:xfrm>
          <a:prstGeom prst="rect">
            <a:avLst/>
          </a:prstGeom>
        </p:spPr>
      </p:pic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94B70F60-77D4-8446-983D-0B8AF0D54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93260" y="2081374"/>
            <a:ext cx="3227832" cy="17431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25" name="Picture Placeholder 12">
            <a:extLst>
              <a:ext uri="{FF2B5EF4-FFF2-40B4-BE49-F238E27FC236}">
                <a16:creationId xmlns:a16="http://schemas.microsoft.com/office/drawing/2014/main" id="{FE195E03-3310-FB46-9708-9D0D5032512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26004" y="2081374"/>
            <a:ext cx="3227832" cy="17431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 dirty="0"/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B0659AF5-BB10-9B4C-8DD5-B2BA74E1317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41204" y="2081374"/>
            <a:ext cx="3227832" cy="17431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12B9D6D7-3A66-E044-95E4-E6D0B71ECD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004" y="4622525"/>
            <a:ext cx="3227836" cy="12707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7819D237-8DC1-814E-AF3A-0A79FD6BEC1A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4493260" y="4622525"/>
            <a:ext cx="3227836" cy="12707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7A98337-F9A4-0646-B376-E57FB92BD172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141204" y="4622525"/>
            <a:ext cx="3227836" cy="127074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B390030A-18A4-574A-9824-4D97C19BFC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6004" y="3971651"/>
            <a:ext cx="3227836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7" name="Text Placeholder 17">
            <a:extLst>
              <a:ext uri="{FF2B5EF4-FFF2-40B4-BE49-F238E27FC236}">
                <a16:creationId xmlns:a16="http://schemas.microsoft.com/office/drawing/2014/main" id="{73007C43-9532-114C-8BA9-5307BFE1EE8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93260" y="3971651"/>
            <a:ext cx="3227836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45B3D024-2D53-494F-B7D4-D8A6760E579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41204" y="3971651"/>
            <a:ext cx="3227836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597051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F75A73-DEA4-8649-9AF0-EB7A8AE33BDC}"/>
              </a:ext>
            </a:extLst>
          </p:cNvPr>
          <p:cNvSpPr/>
          <p:nvPr userDrawn="1"/>
        </p:nvSpPr>
        <p:spPr>
          <a:xfrm>
            <a:off x="0" y="-258581"/>
            <a:ext cx="12192000" cy="3687581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A8EE6-2C05-3941-8E4F-36D0BA670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7521" y="359765"/>
            <a:ext cx="7615003" cy="1274802"/>
          </a:xfrm>
        </p:spPr>
        <p:txBody>
          <a:bodyPr anchor="b">
            <a:noAutofit/>
          </a:bodyPr>
          <a:lstStyle>
            <a:lvl1pPr algn="l"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51D01-E479-5948-A83E-A3E1E08A98B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77521" y="1836336"/>
            <a:ext cx="7615003" cy="99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69F81C-8F65-2C4C-9197-A91CA3667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571" y="470830"/>
            <a:ext cx="2257779" cy="2243624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1B3AD62-0D68-E741-8911-305FA32B4C9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84488" y="4026732"/>
            <a:ext cx="10623024" cy="208831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1046594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44D793-D443-7446-BFBE-23C9591D5EF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10989" y="0"/>
            <a:ext cx="6096001" cy="685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8C0D40-4D9D-874E-B79E-61A0927F1F83}"/>
              </a:ext>
            </a:extLst>
          </p:cNvPr>
          <p:cNvSpPr/>
          <p:nvPr userDrawn="1"/>
        </p:nvSpPr>
        <p:spPr>
          <a:xfrm>
            <a:off x="9144000" y="5272040"/>
            <a:ext cx="3177914" cy="85444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04BD12-FD8C-E64D-9185-31D043F23E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9347" y="5539792"/>
            <a:ext cx="2357932" cy="343618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8B318A5E-A51B-D24B-935D-F85984700F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5143" y="2109794"/>
            <a:ext cx="4819634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8C672C1-FFB1-7F47-BE36-00FBD81356C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3739" y="3128963"/>
            <a:ext cx="4819278" cy="2986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C80E40-73BE-4D48-A808-214BF510E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3739" y="742949"/>
            <a:ext cx="4819278" cy="1366837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7479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DD33A4-D600-7E45-8449-05CF7D735229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5464EA-1E67-FE48-883F-57155EB76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 rot="5400000">
            <a:off x="3476653" y="1151195"/>
            <a:ext cx="4712970" cy="10832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FD666C-1A9E-AB45-98BA-20C20F27C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 rot="5400000">
            <a:off x="3476652" y="4758337"/>
            <a:ext cx="4712970" cy="1083222"/>
          </a:xfrm>
          <a:prstGeom prst="rect">
            <a:avLst/>
          </a:prstGeom>
        </p:spPr>
      </p:pic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CDC2891A-4A49-A74F-874E-3681B8A5AF3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5143" y="800123"/>
            <a:ext cx="4465804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617383E-F580-F04C-BEAC-7DB81C35EE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3739" y="1819291"/>
            <a:ext cx="4465474" cy="4295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7F5F377-2006-1B4C-826D-853648A3ABB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05599" y="2109794"/>
            <a:ext cx="4819634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718320A-68BF-9548-9C30-BB3D7B4FAB43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6704195" y="3128963"/>
            <a:ext cx="4819278" cy="2986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165537E-2D30-4949-ABF6-7F72E8E2B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4195" y="742949"/>
            <a:ext cx="4819278" cy="1366837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308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03C7DB-75AF-F743-8F90-54101722F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"/>
          </a:blip>
          <a:stretch>
            <a:fillRect/>
          </a:stretch>
        </p:blipFill>
        <p:spPr>
          <a:xfrm>
            <a:off x="4586990" y="-623915"/>
            <a:ext cx="8259580" cy="82077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8B6965-3814-0D40-B0CA-BECAC6EDE7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6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BC89A-8848-D645-9D62-41733D96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2374"/>
            <a:ext cx="9144000" cy="125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00AEE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2596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41FB058-491F-FF4F-8C92-65A81EE5A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62583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39FF27-59DE-4C43-A186-6358880E86A6}"/>
              </a:ext>
            </a:extLst>
          </p:cNvPr>
          <p:cNvSpPr/>
          <p:nvPr userDrawn="1"/>
        </p:nvSpPr>
        <p:spPr>
          <a:xfrm>
            <a:off x="0" y="4512039"/>
            <a:ext cx="12192000" cy="2345961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8B6965-3814-0D40-B0CA-BECAC6EDE7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948876"/>
            <a:ext cx="9144000" cy="892907"/>
          </a:xfrm>
        </p:spPr>
        <p:txBody>
          <a:bodyPr anchor="b">
            <a:noAutofit/>
          </a:bodyPr>
          <a:lstStyle>
            <a:lvl1pPr algn="ctr">
              <a:defRPr sz="44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BC89A-8848-D645-9D62-41733D96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1885"/>
            <a:ext cx="9144000" cy="643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6DE59C-0EB1-7444-AF74-33301BF5C5E8}"/>
              </a:ext>
            </a:extLst>
          </p:cNvPr>
          <p:cNvSpPr/>
          <p:nvPr userDrawn="1"/>
        </p:nvSpPr>
        <p:spPr>
          <a:xfrm>
            <a:off x="8709285" y="494786"/>
            <a:ext cx="3612629" cy="971321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79127E-5947-944E-BACC-798EC89813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86799" y="792519"/>
            <a:ext cx="2680480" cy="39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9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D50DF7-F458-4744-A1B3-3DE32A4018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59961" y="-59961"/>
            <a:ext cx="12306925" cy="700040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F75A73-DEA4-8649-9AF0-EB7A8AE33BDC}"/>
              </a:ext>
            </a:extLst>
          </p:cNvPr>
          <p:cNvSpPr/>
          <p:nvPr userDrawn="1"/>
        </p:nvSpPr>
        <p:spPr>
          <a:xfrm>
            <a:off x="-59960" y="1573967"/>
            <a:ext cx="5861154" cy="3687581"/>
          </a:xfrm>
          <a:prstGeom prst="rect">
            <a:avLst/>
          </a:prstGeom>
          <a:solidFill>
            <a:srgbClr val="003366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A8EE6-2C05-3941-8E4F-36D0BA670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616" y="2268537"/>
            <a:ext cx="4661941" cy="1160464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00AEE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51D01-E479-5948-A83E-A3E1E08A9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16" y="3515192"/>
            <a:ext cx="4661941" cy="11604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9A1DA1-94FF-114E-9AB3-FC9D4937A1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2048887" y="1345952"/>
            <a:ext cx="4712970" cy="10832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FF0844-C605-944C-B89C-D8C353E3DE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553148" y="1345952"/>
            <a:ext cx="4712970" cy="108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1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F75A73-DEA4-8649-9AF0-EB7A8AE33BDC}"/>
              </a:ext>
            </a:extLst>
          </p:cNvPr>
          <p:cNvSpPr/>
          <p:nvPr userDrawn="1"/>
        </p:nvSpPr>
        <p:spPr>
          <a:xfrm>
            <a:off x="0" y="1109273"/>
            <a:ext cx="12192000" cy="463196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A8EE6-2C05-3941-8E4F-36D0BA670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13221" y="3057991"/>
            <a:ext cx="6775554" cy="580869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51D01-E479-5948-A83E-A3E1E08A98B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13221" y="3772537"/>
            <a:ext cx="6775554" cy="11105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69F81C-8F65-2C4C-9197-A91CA3667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3296" y="1908651"/>
            <a:ext cx="945407" cy="9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91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Lef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DD33A4-D600-7E45-8449-05CF7D735229}"/>
              </a:ext>
            </a:extLst>
          </p:cNvPr>
          <p:cNvSpPr/>
          <p:nvPr userDrawn="1"/>
        </p:nvSpPr>
        <p:spPr>
          <a:xfrm>
            <a:off x="0" y="0"/>
            <a:ext cx="1943725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35464EA-1E67-FE48-883F-57155EB76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 rot="5400000">
            <a:off x="-1384623" y="1151195"/>
            <a:ext cx="4712970" cy="10832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FD666C-1A9E-AB45-98BA-20C20F27C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 rot="5400000">
            <a:off x="-1384623" y="4758337"/>
            <a:ext cx="4712970" cy="108322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79A79CA-E438-5A4B-A029-8BD7984129CE}"/>
              </a:ext>
            </a:extLst>
          </p:cNvPr>
          <p:cNvSpPr/>
          <p:nvPr userDrawn="1"/>
        </p:nvSpPr>
        <p:spPr>
          <a:xfrm>
            <a:off x="145681" y="2602819"/>
            <a:ext cx="1652362" cy="1652362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987DEB-990A-F344-9BD4-D8006FAAE1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688" y="2745141"/>
            <a:ext cx="1376348" cy="1367719"/>
          </a:xfrm>
          <a:prstGeom prst="rect">
            <a:avLst/>
          </a:prstGeom>
        </p:spPr>
      </p:pic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E6E0A800-1A84-F84C-A2A8-D9C17AAB8CD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43200" y="1634533"/>
            <a:ext cx="8608060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E32526F5-E865-4A47-BB09-9B01B7E53D5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741796" y="2689228"/>
            <a:ext cx="8607425" cy="34258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588A172-DD3D-CA42-8648-EF908F5C3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1796" y="964729"/>
            <a:ext cx="8612004" cy="650875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380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B16E7858-EEA8-5540-B539-42EE7EA9F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64729"/>
            <a:ext cx="10515600" cy="650875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72CD2053-F89C-C548-95C4-970C2D2635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634533"/>
            <a:ext cx="10513060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9BB60FC-F02D-3246-B294-849EC1247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-220094"/>
            <a:ext cx="4712970" cy="108322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509CF5-7DD1-CD4B-8021-FACADB439E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-220094"/>
            <a:ext cx="4712970" cy="108322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F9AF961-43FA-0349-A83A-F1F9CDC596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-220094"/>
            <a:ext cx="4712970" cy="108322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6EEBAD7-6C42-7344-9ADF-16662E0A76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-220094"/>
            <a:ext cx="4712970" cy="108322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C11B32F-2D2D-3342-BF6A-53282200E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5999895"/>
            <a:ext cx="4712970" cy="108322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7487B21-74E3-374A-A876-84DADE7BF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5999895"/>
            <a:ext cx="4712970" cy="108322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846AAD6-E3E4-AB4B-B8FB-F0CC3486E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5999895"/>
            <a:ext cx="4712970" cy="108322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8E21FFB-D263-B242-910F-DE5DD1B0A5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5999895"/>
            <a:ext cx="4712970" cy="1083222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84D29E3-0694-5F46-AD1E-CF1D1F74F1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3624" y="2689228"/>
            <a:ext cx="10520176" cy="32040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317614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9BB60FC-F02D-3246-B294-849EC1247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-220094"/>
            <a:ext cx="4712970" cy="108322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509CF5-7DD1-CD4B-8021-FACADB439E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-220094"/>
            <a:ext cx="4712970" cy="108322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F9AF961-43FA-0349-A83A-F1F9CDC596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-220094"/>
            <a:ext cx="4712970" cy="108322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6EEBAD7-6C42-7344-9ADF-16662E0A76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-220094"/>
            <a:ext cx="4712970" cy="108322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C11B32F-2D2D-3342-BF6A-53282200E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5999895"/>
            <a:ext cx="4712970" cy="108322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7487B21-74E3-374A-A876-84DADE7BF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5999895"/>
            <a:ext cx="4712970" cy="108322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846AAD6-E3E4-AB4B-B8FB-F0CC3486E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5999895"/>
            <a:ext cx="4712970" cy="108322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8E21FFB-D263-B242-910F-DE5DD1B0A5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5999895"/>
            <a:ext cx="4712970" cy="1083222"/>
          </a:xfrm>
          <a:prstGeom prst="rect">
            <a:avLst/>
          </a:prstGeom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232E96FB-3836-1F49-9E51-C9C310CD37D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2093912" y="863128"/>
            <a:ext cx="8004175" cy="513676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96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8E6575C-4F59-4741-912A-4B028935E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-220094"/>
            <a:ext cx="4712970" cy="10832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F7B45A-2A87-2A49-BBF1-B734B6CF46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-220094"/>
            <a:ext cx="4712970" cy="10832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4091EC-C960-354A-8909-2D4FD727F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-220094"/>
            <a:ext cx="4712970" cy="10832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70B80D-791E-5945-BAFC-78F240B0F6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-220094"/>
            <a:ext cx="4712970" cy="10832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7C5E71-FA1C-F341-A845-F61871224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4442086" y="5999895"/>
            <a:ext cx="4712970" cy="10832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53B5E6D-C86F-DA4E-9264-F9F6ECFBAC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044121" y="5999895"/>
            <a:ext cx="4712970" cy="108322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29A9B1-022A-ED48-8CFB-DE23912F0C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844447" y="5999895"/>
            <a:ext cx="4712970" cy="108322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4010494-6049-3A4F-B1A5-765218E13F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2753193" y="5999895"/>
            <a:ext cx="4712970" cy="1083222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D2CC2A7-BF93-6D4D-9C80-4D7649BA9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64729"/>
            <a:ext cx="10515600" cy="650875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ABC0DB4A-B43A-A740-8B92-9F89E2C9CD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634533"/>
            <a:ext cx="10513060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DD113B1A-2C1C-E349-B467-ABC6547524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3624" y="2689228"/>
            <a:ext cx="4906358" cy="32040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97CC18D-5BCE-CF4C-9062-FB1644D1A04A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462899" y="2689228"/>
            <a:ext cx="4906358" cy="32040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405042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9243F-93DA-D64B-85B8-B884C01BF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91E5F-AE1D-EB4F-9B71-0D33161F1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70D8CDDB-366B-8F49-8999-884689E3E433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E0EA5-30AC-474B-8DAC-9AB1A901D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18D49F-815F-1240-A764-E9C0E84A1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1335CBF-E040-BC47-90F6-DF108338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172B-95A8-3849-AB77-778869909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0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6" r:id="rId3"/>
    <p:sldLayoutId id="2147483651" r:id="rId4"/>
    <p:sldLayoutId id="2147483661" r:id="rId5"/>
    <p:sldLayoutId id="2147483665" r:id="rId6"/>
    <p:sldLayoutId id="2147483667" r:id="rId7"/>
    <p:sldLayoutId id="2147483669" r:id="rId8"/>
    <p:sldLayoutId id="2147483668" r:id="rId9"/>
    <p:sldLayoutId id="2147483670" r:id="rId10"/>
    <p:sldLayoutId id="2147483662" r:id="rId11"/>
    <p:sldLayoutId id="2147483664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54CDE-EE40-CD42-AC29-78DF6C180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1796" y="1868487"/>
            <a:ext cx="8607425" cy="4488769"/>
          </a:xfrm>
        </p:spPr>
        <p:txBody>
          <a:bodyPr/>
          <a:lstStyle/>
          <a:p>
            <a:pPr>
              <a:lnSpc>
                <a:spcPts val="1600"/>
              </a:lnSpc>
            </a:pPr>
            <a:r>
              <a:rPr lang="en-US" sz="1400" b="1" dirty="0"/>
              <a:t>To add new slides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Under the home tab, click on the arrow next to “new slide.” 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Select the template you would like to use. A new slide will be inserted.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Click in the box to add your content.</a:t>
            </a:r>
          </a:p>
          <a:p>
            <a:pPr>
              <a:lnSpc>
                <a:spcPts val="1600"/>
              </a:lnSpc>
            </a:pPr>
            <a:endParaRPr lang="en-US" sz="1400" dirty="0"/>
          </a:p>
          <a:p>
            <a:pPr>
              <a:lnSpc>
                <a:spcPts val="1600"/>
              </a:lnSpc>
            </a:pPr>
            <a:r>
              <a:rPr lang="en-US" sz="1400" b="1" dirty="0"/>
              <a:t>To change slide template style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View the slide you want to change.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On the home tab, select the drop-down arrow for “layout.” This will allow you to see the layout options. 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Click the option you want to change to. Your text may shift and you may need to make adjustments to accommodate the change. </a:t>
            </a:r>
          </a:p>
          <a:p>
            <a:pPr>
              <a:lnSpc>
                <a:spcPts val="1600"/>
              </a:lnSpc>
            </a:pPr>
            <a:endParaRPr lang="en-US" sz="1400" b="1" dirty="0"/>
          </a:p>
          <a:p>
            <a:pPr>
              <a:lnSpc>
                <a:spcPts val="1600"/>
              </a:lnSpc>
            </a:pPr>
            <a:r>
              <a:rPr lang="en-US" sz="1400" b="1" dirty="0"/>
              <a:t>Note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This template is brand compliant. Please do not make changes to the design elements.</a:t>
            </a:r>
          </a:p>
          <a:p>
            <a:pPr>
              <a:lnSpc>
                <a:spcPts val="1600"/>
              </a:lnSpc>
            </a:pPr>
            <a:endParaRPr lang="en-US" sz="1400" dirty="0"/>
          </a:p>
          <a:p>
            <a:pPr>
              <a:lnSpc>
                <a:spcPts val="1600"/>
              </a:lnSpc>
            </a:pPr>
            <a:endParaRPr lang="en-US" sz="1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D4079A-571B-3546-8B90-69BE1A84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30921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y Club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AEEF"/>
      </a:accent2>
      <a:accent3>
        <a:srgbClr val="719849"/>
      </a:accent3>
      <a:accent4>
        <a:srgbClr val="FFC000"/>
      </a:accent4>
      <a:accent5>
        <a:srgbClr val="F58024"/>
      </a:accent5>
      <a:accent6>
        <a:srgbClr val="7D90AA"/>
      </a:accent6>
      <a:hlink>
        <a:srgbClr val="00AEEF"/>
      </a:hlink>
      <a:folHlink>
        <a:srgbClr val="C0C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HOW TO USE THIS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Wells</dc:creator>
  <cp:lastModifiedBy>Laura Holloway</cp:lastModifiedBy>
  <cp:revision>39</cp:revision>
  <cp:lastPrinted>2020-10-07T16:57:22Z</cp:lastPrinted>
  <dcterms:created xsi:type="dcterms:W3CDTF">2020-10-07T13:43:24Z</dcterms:created>
  <dcterms:modified xsi:type="dcterms:W3CDTF">2020-10-20T21:08:06Z</dcterms:modified>
</cp:coreProperties>
</file>