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9" r:id="rId4"/>
  </p:sldMasterIdLst>
  <p:notesMasterIdLst>
    <p:notesMasterId r:id="rId29"/>
  </p:notesMasterIdLst>
  <p:handoutMasterIdLst>
    <p:handoutMasterId r:id="rId30"/>
  </p:handoutMasterIdLst>
  <p:sldIdLst>
    <p:sldId id="261" r:id="rId5"/>
    <p:sldId id="256" r:id="rId6"/>
    <p:sldId id="287"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8" r:id="rId27"/>
    <p:sldId id="289"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3C71"/>
    <a:srgbClr val="FFF799"/>
    <a:srgbClr val="F7941E"/>
    <a:srgbClr val="0039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297623-3A81-4186-B901-4113068832DB}" v="103" dt="2020-05-04T14:46:47.1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645" autoAdjust="0"/>
    <p:restoredTop sz="94622" autoAdjust="0"/>
  </p:normalViewPr>
  <p:slideViewPr>
    <p:cSldViewPr>
      <p:cViewPr varScale="1">
        <p:scale>
          <a:sx n="62" d="100"/>
          <a:sy n="62" d="100"/>
        </p:scale>
        <p:origin x="1016" y="5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151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5/10/relationships/revisionInfo" Target="revisionInfo.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5BBA247-7AB1-49D0-A773-E7E2E6B5B924}" type="datetimeFigureOut">
              <a:rPr lang="en-US" smtClean="0"/>
              <a:pPr/>
              <a:t>5/5/2020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72398F1-2161-4F83-AD7B-A910BFECD998}" type="slidenum">
              <a:rPr lang="en-US" smtClean="0"/>
              <a:pPr/>
              <a:t>‹#›</a:t>
            </a:fld>
            <a:endParaRPr lang="en-US"/>
          </a:p>
        </p:txBody>
      </p:sp>
    </p:spTree>
    <p:extLst>
      <p:ext uri="{BB962C8B-B14F-4D97-AF65-F5344CB8AC3E}">
        <p14:creationId xmlns:p14="http://schemas.microsoft.com/office/powerpoint/2010/main" val="10855992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42C6DC-8D1D-4C35-A043-EE0726C529DC}" type="datetimeFigureOut">
              <a:rPr lang="en-US" smtClean="0"/>
              <a:pPr/>
              <a:t>5/5/2020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7E3DEB-AA6F-4AD2-AF89-E0E9FAE21763}" type="slidenum">
              <a:rPr lang="en-US" smtClean="0"/>
              <a:pPr/>
              <a:t>‹#›</a:t>
            </a:fld>
            <a:endParaRPr lang="en-US"/>
          </a:p>
        </p:txBody>
      </p:sp>
    </p:spTree>
    <p:extLst>
      <p:ext uri="{BB962C8B-B14F-4D97-AF65-F5344CB8AC3E}">
        <p14:creationId xmlns:p14="http://schemas.microsoft.com/office/powerpoint/2010/main" val="3964109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people throw out ideas on why club engagement matters.</a:t>
            </a:r>
          </a:p>
          <a:p>
            <a:r>
              <a:rPr lang="en-US" dirty="0"/>
              <a:t>Take notes so you can improve this presentation next year.</a:t>
            </a:r>
          </a:p>
        </p:txBody>
      </p:sp>
      <p:sp>
        <p:nvSpPr>
          <p:cNvPr id="4" name="Slide Number Placeholder 3"/>
          <p:cNvSpPr>
            <a:spLocks noGrp="1"/>
          </p:cNvSpPr>
          <p:nvPr>
            <p:ph type="sldNum" sz="quarter" idx="5"/>
          </p:nvPr>
        </p:nvSpPr>
        <p:spPr/>
        <p:txBody>
          <a:bodyPr/>
          <a:lstStyle/>
          <a:p>
            <a:fld id="{FB7E3DEB-AA6F-4AD2-AF89-E0E9FAE21763}" type="slidenum">
              <a:rPr lang="en-US" smtClean="0"/>
              <a:pPr/>
              <a:t>3</a:t>
            </a:fld>
            <a:endParaRPr lang="en-US"/>
          </a:p>
        </p:txBody>
      </p:sp>
    </p:spTree>
    <p:extLst>
      <p:ext uri="{BB962C8B-B14F-4D97-AF65-F5344CB8AC3E}">
        <p14:creationId xmlns:p14="http://schemas.microsoft.com/office/powerpoint/2010/main" val="3900304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 few reasons having engaged members matter</a:t>
            </a:r>
          </a:p>
        </p:txBody>
      </p:sp>
      <p:sp>
        <p:nvSpPr>
          <p:cNvPr id="4" name="Slide Number Placeholder 3"/>
          <p:cNvSpPr>
            <a:spLocks noGrp="1"/>
          </p:cNvSpPr>
          <p:nvPr>
            <p:ph type="sldNum" sz="quarter" idx="5"/>
          </p:nvPr>
        </p:nvSpPr>
        <p:spPr/>
        <p:txBody>
          <a:bodyPr/>
          <a:lstStyle/>
          <a:p>
            <a:fld id="{FB7E3DEB-AA6F-4AD2-AF89-E0E9FAE21763}" type="slidenum">
              <a:rPr lang="en-US" smtClean="0"/>
              <a:pPr/>
              <a:t>4</a:t>
            </a:fld>
            <a:endParaRPr lang="en-US"/>
          </a:p>
        </p:txBody>
      </p:sp>
    </p:spTree>
    <p:extLst>
      <p:ext uri="{BB962C8B-B14F-4D97-AF65-F5344CB8AC3E}">
        <p14:creationId xmlns:p14="http://schemas.microsoft.com/office/powerpoint/2010/main" val="693137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people throw out ideas on why unengaged members are a problem.</a:t>
            </a:r>
          </a:p>
        </p:txBody>
      </p:sp>
      <p:sp>
        <p:nvSpPr>
          <p:cNvPr id="4" name="Slide Number Placeholder 3"/>
          <p:cNvSpPr>
            <a:spLocks noGrp="1"/>
          </p:cNvSpPr>
          <p:nvPr>
            <p:ph type="sldNum" sz="quarter" idx="5"/>
          </p:nvPr>
        </p:nvSpPr>
        <p:spPr/>
        <p:txBody>
          <a:bodyPr/>
          <a:lstStyle/>
          <a:p>
            <a:fld id="{FB7E3DEB-AA6F-4AD2-AF89-E0E9FAE21763}" type="slidenum">
              <a:rPr lang="en-US" smtClean="0"/>
              <a:pPr/>
              <a:t>5</a:t>
            </a:fld>
            <a:endParaRPr lang="en-US"/>
          </a:p>
        </p:txBody>
      </p:sp>
    </p:spTree>
    <p:extLst>
      <p:ext uri="{BB962C8B-B14F-4D97-AF65-F5344CB8AC3E}">
        <p14:creationId xmlns:p14="http://schemas.microsoft.com/office/powerpoint/2010/main" val="3588606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Unengaged members take attention away from what really matters to your club. </a:t>
            </a:r>
          </a:p>
        </p:txBody>
      </p:sp>
      <p:sp>
        <p:nvSpPr>
          <p:cNvPr id="4" name="Slide Number Placeholder 3"/>
          <p:cNvSpPr>
            <a:spLocks noGrp="1"/>
          </p:cNvSpPr>
          <p:nvPr>
            <p:ph type="sldNum" sz="quarter" idx="5"/>
          </p:nvPr>
        </p:nvSpPr>
        <p:spPr/>
        <p:txBody>
          <a:bodyPr/>
          <a:lstStyle/>
          <a:p>
            <a:fld id="{FB7E3DEB-AA6F-4AD2-AF89-E0E9FAE21763}" type="slidenum">
              <a:rPr lang="en-US" smtClean="0"/>
              <a:pPr/>
              <a:t>6</a:t>
            </a:fld>
            <a:endParaRPr lang="en-US"/>
          </a:p>
        </p:txBody>
      </p:sp>
    </p:spTree>
    <p:extLst>
      <p:ext uri="{BB962C8B-B14F-4D97-AF65-F5344CB8AC3E}">
        <p14:creationId xmlns:p14="http://schemas.microsoft.com/office/powerpoint/2010/main" val="3763832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people throw out ideas.  You are trying to guide them toward the idea of</a:t>
            </a:r>
          </a:p>
          <a:p>
            <a:r>
              <a:rPr lang="en-US" dirty="0"/>
              <a:t>asking people to participate.</a:t>
            </a:r>
          </a:p>
        </p:txBody>
      </p:sp>
      <p:sp>
        <p:nvSpPr>
          <p:cNvPr id="4" name="Slide Number Placeholder 3"/>
          <p:cNvSpPr>
            <a:spLocks noGrp="1"/>
          </p:cNvSpPr>
          <p:nvPr>
            <p:ph type="sldNum" sz="quarter" idx="5"/>
          </p:nvPr>
        </p:nvSpPr>
        <p:spPr/>
        <p:txBody>
          <a:bodyPr/>
          <a:lstStyle/>
          <a:p>
            <a:fld id="{FB7E3DEB-AA6F-4AD2-AF89-E0E9FAE21763}" type="slidenum">
              <a:rPr lang="en-US" smtClean="0"/>
              <a:pPr/>
              <a:t>7</a:t>
            </a:fld>
            <a:endParaRPr lang="en-US"/>
          </a:p>
        </p:txBody>
      </p:sp>
    </p:spTree>
    <p:extLst>
      <p:ext uri="{BB962C8B-B14F-4D97-AF65-F5344CB8AC3E}">
        <p14:creationId xmlns:p14="http://schemas.microsoft.com/office/powerpoint/2010/main" val="930916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7E3DEB-AA6F-4AD2-AF89-E0E9FAE21763}" type="slidenum">
              <a:rPr lang="en-US" smtClean="0"/>
              <a:pPr/>
              <a:t>8</a:t>
            </a:fld>
            <a:endParaRPr lang="en-US"/>
          </a:p>
        </p:txBody>
      </p:sp>
    </p:spTree>
    <p:extLst>
      <p:ext uri="{BB962C8B-B14F-4D97-AF65-F5344CB8AC3E}">
        <p14:creationId xmlns:p14="http://schemas.microsoft.com/office/powerpoint/2010/main" val="40513841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hardest parts about leading is that you are no longer the “doer.”</a:t>
            </a:r>
          </a:p>
          <a:p>
            <a:r>
              <a:rPr lang="en-US" dirty="0"/>
              <a:t>Sometimes it is really hard to let go of the immediate praise and feeling of accomplishment that comes from doing something yourself. But leadership is about leading others. It is about asking others to lead in certain areas so that your club as a whole can accomplish great things.  </a:t>
            </a:r>
          </a:p>
          <a:p>
            <a:r>
              <a:rPr lang="en-US" dirty="0"/>
              <a:t>So let’s talk through some of the things that typically stop leaders from engaging others.</a:t>
            </a:r>
          </a:p>
          <a:p>
            <a:endParaRPr lang="en-US" dirty="0"/>
          </a:p>
          <a:p>
            <a:endParaRPr lang="en-US" dirty="0"/>
          </a:p>
        </p:txBody>
      </p:sp>
      <p:sp>
        <p:nvSpPr>
          <p:cNvPr id="4" name="Slide Number Placeholder 3"/>
          <p:cNvSpPr>
            <a:spLocks noGrp="1"/>
          </p:cNvSpPr>
          <p:nvPr>
            <p:ph type="sldNum" sz="quarter" idx="5"/>
          </p:nvPr>
        </p:nvSpPr>
        <p:spPr/>
        <p:txBody>
          <a:bodyPr/>
          <a:lstStyle/>
          <a:p>
            <a:fld id="{FB7E3DEB-AA6F-4AD2-AF89-E0E9FAE21763}" type="slidenum">
              <a:rPr lang="en-US" smtClean="0"/>
              <a:pPr/>
              <a:t>9</a:t>
            </a:fld>
            <a:endParaRPr lang="en-US"/>
          </a:p>
        </p:txBody>
      </p:sp>
    </p:spTree>
    <p:extLst>
      <p:ext uri="{BB962C8B-B14F-4D97-AF65-F5344CB8AC3E}">
        <p14:creationId xmlns:p14="http://schemas.microsoft.com/office/powerpoint/2010/main" val="3846273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times have you said this to yourself?</a:t>
            </a:r>
          </a:p>
          <a:p>
            <a:r>
              <a:rPr lang="en-US" dirty="0"/>
              <a:t>Pretend this is my barrier. What advise would you give me to encourage me to stop doing things by myself and to start delegating?</a:t>
            </a:r>
          </a:p>
        </p:txBody>
      </p:sp>
      <p:sp>
        <p:nvSpPr>
          <p:cNvPr id="4" name="Slide Number Placeholder 3"/>
          <p:cNvSpPr>
            <a:spLocks noGrp="1"/>
          </p:cNvSpPr>
          <p:nvPr>
            <p:ph type="sldNum" sz="quarter" idx="5"/>
          </p:nvPr>
        </p:nvSpPr>
        <p:spPr/>
        <p:txBody>
          <a:bodyPr/>
          <a:lstStyle/>
          <a:p>
            <a:fld id="{FB7E3DEB-AA6F-4AD2-AF89-E0E9FAE21763}" type="slidenum">
              <a:rPr lang="en-US" smtClean="0"/>
              <a:pPr/>
              <a:t>10</a:t>
            </a:fld>
            <a:endParaRPr lang="en-US"/>
          </a:p>
        </p:txBody>
      </p:sp>
    </p:spTree>
    <p:extLst>
      <p:ext uri="{BB962C8B-B14F-4D97-AF65-F5344CB8AC3E}">
        <p14:creationId xmlns:p14="http://schemas.microsoft.com/office/powerpoint/2010/main" val="3696318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them how to help someone get past this thinking.</a:t>
            </a:r>
          </a:p>
          <a:p>
            <a:r>
              <a:rPr lang="en-US" dirty="0"/>
              <a:t>Is this really about how they’ll look?</a:t>
            </a:r>
          </a:p>
        </p:txBody>
      </p:sp>
      <p:sp>
        <p:nvSpPr>
          <p:cNvPr id="4" name="Slide Number Placeholder 3"/>
          <p:cNvSpPr>
            <a:spLocks noGrp="1"/>
          </p:cNvSpPr>
          <p:nvPr>
            <p:ph type="sldNum" sz="quarter" idx="5"/>
          </p:nvPr>
        </p:nvSpPr>
        <p:spPr/>
        <p:txBody>
          <a:bodyPr/>
          <a:lstStyle/>
          <a:p>
            <a:fld id="{FB7E3DEB-AA6F-4AD2-AF89-E0E9FAE21763}" type="slidenum">
              <a:rPr lang="en-US" smtClean="0"/>
              <a:pPr/>
              <a:t>11</a:t>
            </a:fld>
            <a:endParaRPr lang="en-US"/>
          </a:p>
        </p:txBody>
      </p:sp>
    </p:spTree>
    <p:extLst>
      <p:ext uri="{BB962C8B-B14F-4D97-AF65-F5344CB8AC3E}">
        <p14:creationId xmlns:p14="http://schemas.microsoft.com/office/powerpoint/2010/main" val="717224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How would you get someone past this type of thinking? This statement tells you</a:t>
            </a:r>
          </a:p>
          <a:p>
            <a:r>
              <a:rPr lang="en-US" dirty="0"/>
              <a:t>two things. This person is poor at planning and that they are only looking at how they</a:t>
            </a:r>
          </a:p>
          <a:p>
            <a:r>
              <a:rPr lang="en-US" dirty="0"/>
              <a:t>would do something. If someone accomplishes the goal, even if they don’t accomplish</a:t>
            </a:r>
          </a:p>
          <a:p>
            <a:r>
              <a:rPr lang="en-US" dirty="0"/>
              <a:t>it in the same way you might have, it’s okay. You have to open your mind to new</a:t>
            </a:r>
          </a:p>
          <a:p>
            <a:r>
              <a:rPr lang="en-US" dirty="0"/>
              <a:t>possibilities and new ways of accomplishing the same goal. Leadership requires having an open heart.</a:t>
            </a:r>
          </a:p>
        </p:txBody>
      </p:sp>
      <p:sp>
        <p:nvSpPr>
          <p:cNvPr id="4" name="Slide Number Placeholder 3"/>
          <p:cNvSpPr>
            <a:spLocks noGrp="1"/>
          </p:cNvSpPr>
          <p:nvPr>
            <p:ph type="sldNum" sz="quarter" idx="5"/>
          </p:nvPr>
        </p:nvSpPr>
        <p:spPr/>
        <p:txBody>
          <a:bodyPr/>
          <a:lstStyle/>
          <a:p>
            <a:fld id="{FB7E3DEB-AA6F-4AD2-AF89-E0E9FAE21763}" type="slidenum">
              <a:rPr lang="en-US" smtClean="0"/>
              <a:pPr/>
              <a:t>12</a:t>
            </a:fld>
            <a:endParaRPr lang="en-US"/>
          </a:p>
        </p:txBody>
      </p:sp>
    </p:spTree>
    <p:extLst>
      <p:ext uri="{BB962C8B-B14F-4D97-AF65-F5344CB8AC3E}">
        <p14:creationId xmlns:p14="http://schemas.microsoft.com/office/powerpoint/2010/main" val="3171166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about trust.  What can they do to give themselves some comfort but to</a:t>
            </a:r>
          </a:p>
          <a:p>
            <a:r>
              <a:rPr lang="en-US" dirty="0"/>
              <a:t>also allow someone to help them?  If the group suggests setting aside some time prior to the meeting to review what the person did, ask how many times will they need to “review” something before they give this person their full trust?  </a:t>
            </a:r>
          </a:p>
        </p:txBody>
      </p:sp>
      <p:sp>
        <p:nvSpPr>
          <p:cNvPr id="4" name="Slide Number Placeholder 3"/>
          <p:cNvSpPr>
            <a:spLocks noGrp="1"/>
          </p:cNvSpPr>
          <p:nvPr>
            <p:ph type="sldNum" sz="quarter" idx="5"/>
          </p:nvPr>
        </p:nvSpPr>
        <p:spPr/>
        <p:txBody>
          <a:bodyPr/>
          <a:lstStyle/>
          <a:p>
            <a:fld id="{FB7E3DEB-AA6F-4AD2-AF89-E0E9FAE21763}" type="slidenum">
              <a:rPr lang="en-US" smtClean="0"/>
              <a:pPr/>
              <a:t>13</a:t>
            </a:fld>
            <a:endParaRPr lang="en-US"/>
          </a:p>
        </p:txBody>
      </p:sp>
    </p:spTree>
    <p:extLst>
      <p:ext uri="{BB962C8B-B14F-4D97-AF65-F5344CB8AC3E}">
        <p14:creationId xmlns:p14="http://schemas.microsoft.com/office/powerpoint/2010/main" val="3418433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explore how you can  keep your members engaged in these three areas.</a:t>
            </a:r>
          </a:p>
        </p:txBody>
      </p:sp>
      <p:sp>
        <p:nvSpPr>
          <p:cNvPr id="4" name="Slide Number Placeholder 3"/>
          <p:cNvSpPr>
            <a:spLocks noGrp="1"/>
          </p:cNvSpPr>
          <p:nvPr>
            <p:ph type="sldNum" sz="quarter" idx="5"/>
          </p:nvPr>
        </p:nvSpPr>
        <p:spPr/>
        <p:txBody>
          <a:bodyPr/>
          <a:lstStyle/>
          <a:p>
            <a:fld id="{FB7E3DEB-AA6F-4AD2-AF89-E0E9FAE21763}" type="slidenum">
              <a:rPr lang="en-US" smtClean="0"/>
              <a:pPr/>
              <a:t>14</a:t>
            </a:fld>
            <a:endParaRPr lang="en-US"/>
          </a:p>
        </p:txBody>
      </p:sp>
    </p:spTree>
    <p:extLst>
      <p:ext uri="{BB962C8B-B14F-4D97-AF65-F5344CB8AC3E}">
        <p14:creationId xmlns:p14="http://schemas.microsoft.com/office/powerpoint/2010/main" val="33553889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What’s working? What’s not working?  If they are fairly new to Key Club ask them to think about other clubs or organizations they have been a part of and think about how those organization kept people engaged.</a:t>
            </a:r>
          </a:p>
        </p:txBody>
      </p:sp>
      <p:sp>
        <p:nvSpPr>
          <p:cNvPr id="4" name="Slide Number Placeholder 3"/>
          <p:cNvSpPr>
            <a:spLocks noGrp="1"/>
          </p:cNvSpPr>
          <p:nvPr>
            <p:ph type="sldNum" sz="quarter" idx="5"/>
          </p:nvPr>
        </p:nvSpPr>
        <p:spPr/>
        <p:txBody>
          <a:bodyPr/>
          <a:lstStyle/>
          <a:p>
            <a:fld id="{FB7E3DEB-AA6F-4AD2-AF89-E0E9FAE21763}" type="slidenum">
              <a:rPr lang="en-US" smtClean="0"/>
              <a:pPr/>
              <a:t>15</a:t>
            </a:fld>
            <a:endParaRPr lang="en-US"/>
          </a:p>
        </p:txBody>
      </p:sp>
    </p:spTree>
    <p:extLst>
      <p:ext uri="{BB962C8B-B14F-4D97-AF65-F5344CB8AC3E}">
        <p14:creationId xmlns:p14="http://schemas.microsoft.com/office/powerpoint/2010/main" val="13001663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 few ways you can keep club members engaged during meetings. What else can you do? Some clubs serve pizza, some clubs create a weird ritual like making anyone who is late sing the “I’m a little teapot” song.  </a:t>
            </a:r>
          </a:p>
        </p:txBody>
      </p:sp>
      <p:sp>
        <p:nvSpPr>
          <p:cNvPr id="4" name="Slide Number Placeholder 3"/>
          <p:cNvSpPr>
            <a:spLocks noGrp="1"/>
          </p:cNvSpPr>
          <p:nvPr>
            <p:ph type="sldNum" sz="quarter" idx="5"/>
          </p:nvPr>
        </p:nvSpPr>
        <p:spPr/>
        <p:txBody>
          <a:bodyPr/>
          <a:lstStyle/>
          <a:p>
            <a:fld id="{FB7E3DEB-AA6F-4AD2-AF89-E0E9FAE21763}" type="slidenum">
              <a:rPr lang="en-US" smtClean="0"/>
              <a:pPr/>
              <a:t>16</a:t>
            </a:fld>
            <a:endParaRPr lang="en-US"/>
          </a:p>
        </p:txBody>
      </p:sp>
    </p:spTree>
    <p:extLst>
      <p:ext uri="{BB962C8B-B14F-4D97-AF65-F5344CB8AC3E}">
        <p14:creationId xmlns:p14="http://schemas.microsoft.com/office/powerpoint/2010/main" val="3127711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Committees can be tough because they are created to accomplish a task</a:t>
            </a:r>
          </a:p>
        </p:txBody>
      </p:sp>
      <p:sp>
        <p:nvSpPr>
          <p:cNvPr id="4" name="Slide Number Placeholder 3"/>
          <p:cNvSpPr>
            <a:spLocks noGrp="1"/>
          </p:cNvSpPr>
          <p:nvPr>
            <p:ph type="sldNum" sz="quarter" idx="5"/>
          </p:nvPr>
        </p:nvSpPr>
        <p:spPr/>
        <p:txBody>
          <a:bodyPr/>
          <a:lstStyle/>
          <a:p>
            <a:fld id="{FB7E3DEB-AA6F-4AD2-AF89-E0E9FAE21763}" type="slidenum">
              <a:rPr lang="en-US" smtClean="0"/>
              <a:pPr/>
              <a:t>17</a:t>
            </a:fld>
            <a:endParaRPr lang="en-US"/>
          </a:p>
        </p:txBody>
      </p:sp>
    </p:spTree>
    <p:extLst>
      <p:ext uri="{BB962C8B-B14F-4D97-AF65-F5344CB8AC3E}">
        <p14:creationId xmlns:p14="http://schemas.microsoft.com/office/powerpoint/2010/main" val="12777815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Switch up tasks. Every committee has a job no one wants to do so moving that task around makes it fair for everyone.</a:t>
            </a:r>
          </a:p>
          <a:p>
            <a:r>
              <a:rPr lang="en-US" dirty="0"/>
              <a:t>Check ins. Keep these short. This is a great way to keep people accountable for what they said they would do.</a:t>
            </a:r>
          </a:p>
          <a:p>
            <a:r>
              <a:rPr lang="en-US" dirty="0" err="1"/>
              <a:t>Stucks</a:t>
            </a:r>
            <a:r>
              <a:rPr lang="en-US" dirty="0"/>
              <a:t>.  Have members share where they are stuck and then have the team help get unstuck.</a:t>
            </a:r>
          </a:p>
          <a:p>
            <a:r>
              <a:rPr lang="en-US" dirty="0"/>
              <a:t>If there is more than one committee member on a task, switch up who reports.</a:t>
            </a:r>
          </a:p>
          <a:p>
            <a:r>
              <a:rPr lang="en-US" dirty="0"/>
              <a:t>Recognized members on your committee. Even just a shout out during  a meeting</a:t>
            </a:r>
          </a:p>
          <a:p>
            <a:r>
              <a:rPr lang="en-US" dirty="0"/>
              <a:t>shows that you are interested and invested in their success.</a:t>
            </a:r>
          </a:p>
        </p:txBody>
      </p:sp>
      <p:sp>
        <p:nvSpPr>
          <p:cNvPr id="4" name="Slide Number Placeholder 3"/>
          <p:cNvSpPr>
            <a:spLocks noGrp="1"/>
          </p:cNvSpPr>
          <p:nvPr>
            <p:ph type="sldNum" sz="quarter" idx="5"/>
          </p:nvPr>
        </p:nvSpPr>
        <p:spPr/>
        <p:txBody>
          <a:bodyPr/>
          <a:lstStyle/>
          <a:p>
            <a:fld id="{FB7E3DEB-AA6F-4AD2-AF89-E0E9FAE21763}" type="slidenum">
              <a:rPr lang="en-US" smtClean="0"/>
              <a:pPr/>
              <a:t>18</a:t>
            </a:fld>
            <a:endParaRPr lang="en-US"/>
          </a:p>
        </p:txBody>
      </p:sp>
    </p:spTree>
    <p:extLst>
      <p:ext uri="{BB962C8B-B14F-4D97-AF65-F5344CB8AC3E}">
        <p14:creationId xmlns:p14="http://schemas.microsoft.com/office/powerpoint/2010/main" val="1242288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How can you keep members and volunteers engaged during a service project?</a:t>
            </a:r>
          </a:p>
        </p:txBody>
      </p:sp>
      <p:sp>
        <p:nvSpPr>
          <p:cNvPr id="4" name="Slide Number Placeholder 3"/>
          <p:cNvSpPr>
            <a:spLocks noGrp="1"/>
          </p:cNvSpPr>
          <p:nvPr>
            <p:ph type="sldNum" sz="quarter" idx="5"/>
          </p:nvPr>
        </p:nvSpPr>
        <p:spPr/>
        <p:txBody>
          <a:bodyPr/>
          <a:lstStyle/>
          <a:p>
            <a:fld id="{FB7E3DEB-AA6F-4AD2-AF89-E0E9FAE21763}" type="slidenum">
              <a:rPr lang="en-US" smtClean="0"/>
              <a:pPr/>
              <a:t>19</a:t>
            </a:fld>
            <a:endParaRPr lang="en-US"/>
          </a:p>
        </p:txBody>
      </p:sp>
    </p:spTree>
    <p:extLst>
      <p:ext uri="{BB962C8B-B14F-4D97-AF65-F5344CB8AC3E}">
        <p14:creationId xmlns:p14="http://schemas.microsoft.com/office/powerpoint/2010/main" val="2910612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all jobs are the same. Consider creating shifts for how long each person does</a:t>
            </a:r>
          </a:p>
          <a:p>
            <a:r>
              <a:rPr lang="en-US" dirty="0"/>
              <a:t>a specific job.  Or it the project is large enough consider having a morning and afternoon shift. </a:t>
            </a:r>
          </a:p>
          <a:p>
            <a:r>
              <a:rPr lang="en-US" dirty="0"/>
              <a:t>Switch up tasks. Some jobs are more fun than others so spread that around. </a:t>
            </a:r>
          </a:p>
          <a:p>
            <a:r>
              <a:rPr lang="en-US" dirty="0"/>
              <a:t>Bring a whistle or a bell and provide five minutes of fun throughout the day. Tell knock </a:t>
            </a:r>
            <a:r>
              <a:rPr lang="en-US" dirty="0" err="1"/>
              <a:t>knock</a:t>
            </a:r>
            <a:r>
              <a:rPr lang="en-US" dirty="0"/>
              <a:t> jokes, lead them in singing theme songs to tv shows or do something silly for 5 minutes to break up the day.</a:t>
            </a:r>
          </a:p>
          <a:p>
            <a:r>
              <a:rPr lang="en-US" dirty="0"/>
              <a:t>Instant thank </a:t>
            </a:r>
            <a:r>
              <a:rPr lang="en-US" dirty="0" err="1"/>
              <a:t>yous</a:t>
            </a:r>
            <a:r>
              <a:rPr lang="en-US" dirty="0"/>
              <a:t> – Bring a hat or some other goofy prop, select a person at random, have the entire group say “Thank you, (name), you’re amazing.  Or whatever sentence you want.</a:t>
            </a:r>
          </a:p>
          <a:p>
            <a:r>
              <a:rPr lang="en-US" dirty="0"/>
              <a:t>The idea is to make people feel great for showing up and helping.  </a:t>
            </a:r>
          </a:p>
          <a:p>
            <a:r>
              <a:rPr lang="en-US" dirty="0"/>
              <a:t>What are some other ways to make sure people feel appreciated</a:t>
            </a:r>
          </a:p>
          <a:p>
            <a:endParaRPr lang="en-US" dirty="0"/>
          </a:p>
        </p:txBody>
      </p:sp>
      <p:sp>
        <p:nvSpPr>
          <p:cNvPr id="4" name="Slide Number Placeholder 3"/>
          <p:cNvSpPr>
            <a:spLocks noGrp="1"/>
          </p:cNvSpPr>
          <p:nvPr>
            <p:ph type="sldNum" sz="quarter" idx="5"/>
          </p:nvPr>
        </p:nvSpPr>
        <p:spPr/>
        <p:txBody>
          <a:bodyPr/>
          <a:lstStyle/>
          <a:p>
            <a:fld id="{FB7E3DEB-AA6F-4AD2-AF89-E0E9FAE21763}" type="slidenum">
              <a:rPr lang="en-US" smtClean="0"/>
              <a:pPr/>
              <a:t>20</a:t>
            </a:fld>
            <a:endParaRPr lang="en-US"/>
          </a:p>
        </p:txBody>
      </p:sp>
    </p:spTree>
    <p:extLst>
      <p:ext uri="{BB962C8B-B14F-4D97-AF65-F5344CB8AC3E}">
        <p14:creationId xmlns:p14="http://schemas.microsoft.com/office/powerpoint/2010/main" val="13738826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Leaders often forget to take care of themselves. So how are you staying engaged and</a:t>
            </a:r>
          </a:p>
          <a:p>
            <a:r>
              <a:rPr lang="en-US" dirty="0"/>
              <a:t>taking care of yourself so you can inspire others?</a:t>
            </a:r>
          </a:p>
        </p:txBody>
      </p:sp>
      <p:sp>
        <p:nvSpPr>
          <p:cNvPr id="4" name="Slide Number Placeholder 3"/>
          <p:cNvSpPr>
            <a:spLocks noGrp="1"/>
          </p:cNvSpPr>
          <p:nvPr>
            <p:ph type="sldNum" sz="quarter" idx="5"/>
          </p:nvPr>
        </p:nvSpPr>
        <p:spPr/>
        <p:txBody>
          <a:bodyPr/>
          <a:lstStyle/>
          <a:p>
            <a:fld id="{FB7E3DEB-AA6F-4AD2-AF89-E0E9FAE21763}" type="slidenum">
              <a:rPr lang="en-US" smtClean="0"/>
              <a:pPr/>
              <a:t>21</a:t>
            </a:fld>
            <a:endParaRPr lang="en-US"/>
          </a:p>
        </p:txBody>
      </p:sp>
    </p:spTree>
    <p:extLst>
      <p:ext uri="{BB962C8B-B14F-4D97-AF65-F5344CB8AC3E}">
        <p14:creationId xmlns:p14="http://schemas.microsoft.com/office/powerpoint/2010/main" val="3010057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often think a problem is bigger than it actual is. Sometimes just voicing what you are feeling an really help you see that the problem isn’t as huge as you imagined. Find a friend and express yourself.</a:t>
            </a:r>
          </a:p>
          <a:p>
            <a:r>
              <a:rPr lang="en-US" dirty="0"/>
              <a:t>Me time. This is not a selfish thing to do. We all need some time to just do something for ourselves. Exercise, take a bubble bath, call your granny, read a book, but take a moment each day to re-energize yourself.</a:t>
            </a:r>
          </a:p>
          <a:p>
            <a:r>
              <a:rPr lang="en-US" dirty="0"/>
              <a:t>Play “What’s the worst that could happen”. Ask yourself – If I do X, what is the worst that could happen.  Give yourself permission to fail. Some of the best lessons you will ever learn come from messing up.  Also allow your members to fail.  Failure is not a crime or anything to be ashamed of.  </a:t>
            </a:r>
          </a:p>
          <a:p>
            <a:r>
              <a:rPr lang="en-US" dirty="0"/>
              <a:t>Meditation and mindfulness exercises can be found all over the internet for a reason. They work. They help you to train your mind to travel down more productive paths.</a:t>
            </a:r>
          </a:p>
        </p:txBody>
      </p:sp>
      <p:sp>
        <p:nvSpPr>
          <p:cNvPr id="4" name="Slide Number Placeholder 3"/>
          <p:cNvSpPr>
            <a:spLocks noGrp="1"/>
          </p:cNvSpPr>
          <p:nvPr>
            <p:ph type="sldNum" sz="quarter" idx="5"/>
          </p:nvPr>
        </p:nvSpPr>
        <p:spPr/>
        <p:txBody>
          <a:bodyPr/>
          <a:lstStyle/>
          <a:p>
            <a:fld id="{FB7E3DEB-AA6F-4AD2-AF89-E0E9FAE21763}" type="slidenum">
              <a:rPr lang="en-US" smtClean="0"/>
              <a:pPr/>
              <a:t>22</a:t>
            </a:fld>
            <a:endParaRPr lang="en-US"/>
          </a:p>
        </p:txBody>
      </p:sp>
    </p:spTree>
    <p:extLst>
      <p:ext uri="{BB962C8B-B14F-4D97-AF65-F5344CB8AC3E}">
        <p14:creationId xmlns:p14="http://schemas.microsoft.com/office/powerpoint/2010/main" val="22719291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879600"/>
            <a:ext cx="7772400" cy="1470025"/>
          </a:xfrm>
        </p:spPr>
        <p:txBody>
          <a:bodyPr>
            <a:noAutofit/>
          </a:bodyPr>
          <a:lstStyle>
            <a:lvl1pPr algn="ctr">
              <a:defRPr sz="4800" b="1">
                <a:solidFill>
                  <a:schemeClr val="tx2"/>
                </a:solidFill>
              </a:defRPr>
            </a:lvl1pPr>
          </a:lstStyle>
          <a:p>
            <a:r>
              <a:rPr lang="en-US" dirty="0"/>
              <a:t>Key Club </a:t>
            </a:r>
            <a:br>
              <a:rPr lang="en-US" dirty="0"/>
            </a:br>
            <a:r>
              <a:rPr lang="en-US" dirty="0"/>
              <a:t>Officer Training</a:t>
            </a:r>
          </a:p>
        </p:txBody>
      </p:sp>
      <p:sp>
        <p:nvSpPr>
          <p:cNvPr id="3" name="Subtitle 2"/>
          <p:cNvSpPr>
            <a:spLocks noGrp="1"/>
          </p:cNvSpPr>
          <p:nvPr>
            <p:ph type="subTitle" idx="1" hasCustomPrompt="1"/>
          </p:nvPr>
        </p:nvSpPr>
        <p:spPr>
          <a:xfrm>
            <a:off x="1371600" y="3425825"/>
            <a:ext cx="6400800" cy="1371600"/>
          </a:xfrm>
        </p:spPr>
        <p:txBody>
          <a:bodyPr>
            <a:noAutofit/>
          </a:bodyPr>
          <a:lstStyle>
            <a:lvl1pPr marL="0" indent="0" algn="ctr">
              <a:buNone/>
              <a:defRPr sz="4400" b="0">
                <a:solidFill>
                  <a:schemeClr val="tx2"/>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Club Engagement</a:t>
            </a:r>
          </a:p>
        </p:txBody>
      </p:sp>
      <p:sp>
        <p:nvSpPr>
          <p:cNvPr id="13" name="Content Placeholder 12"/>
          <p:cNvSpPr>
            <a:spLocks noGrp="1"/>
          </p:cNvSpPr>
          <p:nvPr>
            <p:ph sz="quarter" idx="10" hasCustomPrompt="1"/>
          </p:nvPr>
        </p:nvSpPr>
        <p:spPr>
          <a:xfrm>
            <a:off x="2628900" y="4876800"/>
            <a:ext cx="3886200" cy="914400"/>
          </a:xfrm>
        </p:spPr>
        <p:txBody>
          <a:bodyPr>
            <a:normAutofit/>
          </a:bodyPr>
          <a:lstStyle>
            <a:lvl1pPr marL="0" indent="0" algn="ctr">
              <a:buNone/>
              <a:defRPr lang="en-US" sz="2000" b="1" kern="1200" dirty="0">
                <a:solidFill>
                  <a:schemeClr val="bg1">
                    <a:lumMod val="50000"/>
                  </a:schemeClr>
                </a:solidFill>
                <a:latin typeface="Verdana" pitchFamily="34" charset="0"/>
                <a:ea typeface="Verdana" pitchFamily="34" charset="0"/>
                <a:cs typeface="Verdana" pitchFamily="34" charset="0"/>
              </a:defRPr>
            </a:lvl1pPr>
          </a:lstStyle>
          <a:p>
            <a:r>
              <a:rPr lang="en-US" sz="2000" dirty="0">
                <a:solidFill>
                  <a:schemeClr val="bg1">
                    <a:lumMod val="75000"/>
                  </a:schemeClr>
                </a:solidFill>
              </a:rPr>
              <a:t>5/4/2020</a:t>
            </a:r>
          </a:p>
        </p:txBody>
      </p:sp>
    </p:spTree>
    <p:extLst>
      <p:ext uri="{BB962C8B-B14F-4D97-AF65-F5344CB8AC3E}">
        <p14:creationId xmlns:p14="http://schemas.microsoft.com/office/powerpoint/2010/main" val="646714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33400" y="2209800"/>
            <a:ext cx="7848600" cy="3382963"/>
          </a:xfrm>
        </p:spPr>
        <p:txBody>
          <a:bodyPr>
            <a:normAutofit/>
          </a:bodyPr>
          <a:lstStyle>
            <a:lvl1pPr marL="0" indent="0" algn="ctr">
              <a:buNone/>
              <a:defRPr sz="4400" b="1">
                <a:solidFill>
                  <a:schemeClr val="tx2"/>
                </a:solidFill>
              </a:defRPr>
            </a:lvl1pPr>
            <a:lvl2pPr marL="742950" indent="-285750">
              <a:buSzPct val="75000"/>
              <a:buFont typeface="Wingdings" pitchFamily="2" charset="2"/>
              <a:buChar cha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Why is it </a:t>
            </a:r>
          </a:p>
          <a:p>
            <a:pPr lvl="0"/>
            <a:r>
              <a:rPr lang="en-US" dirty="0"/>
              <a:t>important to engage club members?</a:t>
            </a:r>
          </a:p>
        </p:txBody>
      </p:sp>
      <p:sp>
        <p:nvSpPr>
          <p:cNvPr id="4" name="Date Placeholder 3"/>
          <p:cNvSpPr>
            <a:spLocks noGrp="1"/>
          </p:cNvSpPr>
          <p:nvPr>
            <p:ph type="dt" sz="half" idx="10"/>
          </p:nvPr>
        </p:nvSpPr>
        <p:spPr/>
        <p:txBody>
          <a:bodyPr/>
          <a:lstStyle>
            <a:lvl1pPr>
              <a:defRPr>
                <a:solidFill>
                  <a:schemeClr val="bg1">
                    <a:lumMod val="50000"/>
                  </a:schemeClr>
                </a:solidFill>
              </a:defRPr>
            </a:lvl1pPr>
          </a:lstStyle>
          <a:p>
            <a:fld id="{C527FC1E-3D63-4035-8013-B300E06904B7}" type="datetimeFigureOut">
              <a:rPr lang="en-US" smtClean="0"/>
              <a:pPr/>
              <a:t>5/5/2020</a:t>
            </a:fld>
            <a:endParaRPr lang="en-US" dirty="0"/>
          </a:p>
        </p:txBody>
      </p:sp>
      <p:sp>
        <p:nvSpPr>
          <p:cNvPr id="15"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1">
                    <a:lumMod val="50000"/>
                  </a:schemeClr>
                </a:solidFill>
                <a:latin typeface="Verdana" pitchFamily="34" charset="0"/>
                <a:ea typeface="Verdana" pitchFamily="34" charset="0"/>
                <a:cs typeface="Verdana" pitchFamily="34" charset="0"/>
              </a:defRPr>
            </a:lvl1pPr>
          </a:lstStyle>
          <a:p>
            <a:fld id="{2DF1EDE2-1F6D-49E8-84BC-E7E47F967BBA}" type="slidenum">
              <a:rPr lang="en-US" smtClean="0"/>
              <a:pPr/>
              <a:t>‹#›</a:t>
            </a:fld>
            <a:endParaRPr lang="en-US" dirty="0"/>
          </a:p>
        </p:txBody>
      </p:sp>
    </p:spTree>
    <p:extLst>
      <p:ext uri="{BB962C8B-B14F-4D97-AF65-F5344CB8AC3E}">
        <p14:creationId xmlns:p14="http://schemas.microsoft.com/office/powerpoint/2010/main" val="882857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743200"/>
            <a:ext cx="7848600" cy="3382963"/>
          </a:xfrm>
        </p:spPr>
        <p:txBody>
          <a:bodyPr/>
          <a:lstStyle>
            <a:lvl1pPr>
              <a:defRPr>
                <a:solidFill>
                  <a:schemeClr val="tx2"/>
                </a:solidFill>
              </a:defRPr>
            </a:lvl1pPr>
            <a:lvl2pPr marL="742950" indent="-285750">
              <a:buSzPct val="75000"/>
              <a:buFont typeface="Wingdings" pitchFamily="2" charset="2"/>
              <a:buChar cha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solidFill>
                  <a:schemeClr val="bg1">
                    <a:lumMod val="50000"/>
                  </a:schemeClr>
                </a:solidFill>
              </a:defRPr>
            </a:lvl1pPr>
          </a:lstStyle>
          <a:p>
            <a:fld id="{C527FC1E-3D63-4035-8013-B300E06904B7}" type="datetimeFigureOut">
              <a:rPr lang="en-US" smtClean="0"/>
              <a:pPr/>
              <a:t>5/5/2020</a:t>
            </a:fld>
            <a:endParaRPr lang="en-US" dirty="0"/>
          </a:p>
        </p:txBody>
      </p:sp>
      <p:sp>
        <p:nvSpPr>
          <p:cNvPr id="7" name="Title Placeholder 1"/>
          <p:cNvSpPr>
            <a:spLocks noGrp="1"/>
          </p:cNvSpPr>
          <p:nvPr>
            <p:ph type="title"/>
          </p:nvPr>
        </p:nvSpPr>
        <p:spPr>
          <a:xfrm>
            <a:off x="533400" y="1752600"/>
            <a:ext cx="6248400" cy="846138"/>
          </a:xfrm>
          <a:prstGeom prst="rect">
            <a:avLst/>
          </a:prstGeom>
        </p:spPr>
        <p:txBody>
          <a:bodyPr vert="horz" lIns="91440" tIns="45720" rIns="91440" bIns="45720" rtlCol="0" anchor="ctr">
            <a:normAutofit/>
          </a:bodyPr>
          <a:lstStyle>
            <a:lvl1pPr>
              <a:defRPr>
                <a:solidFill>
                  <a:schemeClr val="tx2"/>
                </a:solidFill>
              </a:defRPr>
            </a:lvl1pPr>
          </a:lstStyle>
          <a:p>
            <a:r>
              <a:rPr lang="en-US" dirty="0"/>
              <a:t>Click to edit Master</a:t>
            </a:r>
          </a:p>
        </p:txBody>
      </p:sp>
      <p:sp>
        <p:nvSpPr>
          <p:cNvPr id="15"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1">
                    <a:lumMod val="50000"/>
                  </a:schemeClr>
                </a:solidFill>
                <a:latin typeface="Verdana" pitchFamily="34" charset="0"/>
                <a:ea typeface="Verdana" pitchFamily="34" charset="0"/>
                <a:cs typeface="Verdana" pitchFamily="34" charset="0"/>
              </a:defRPr>
            </a:lvl1pPr>
          </a:lstStyle>
          <a:p>
            <a:fld id="{2DF1EDE2-1F6D-49E8-84BC-E7E47F967BBA}" type="slidenum">
              <a:rPr lang="en-US" smtClean="0"/>
              <a:pPr/>
              <a:t>‹#›</a:t>
            </a:fld>
            <a:endParaRPr lang="en-US" dirty="0"/>
          </a:p>
        </p:txBody>
      </p:sp>
    </p:spTree>
    <p:extLst>
      <p:ext uri="{BB962C8B-B14F-4D97-AF65-F5344CB8AC3E}">
        <p14:creationId xmlns:p14="http://schemas.microsoft.com/office/powerpoint/2010/main" val="176259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743200"/>
            <a:ext cx="7848600" cy="3382963"/>
          </a:xfrm>
        </p:spPr>
        <p:txBody>
          <a:bodyPr/>
          <a:lstStyle>
            <a:lvl1pPr>
              <a:defRPr>
                <a:solidFill>
                  <a:schemeClr val="tx2"/>
                </a:solidFill>
              </a:defRPr>
            </a:lvl1pPr>
            <a:lvl2pPr marL="742950" indent="-285750">
              <a:buSzPct val="75000"/>
              <a:buFont typeface="Wingdings" pitchFamily="2" charset="2"/>
              <a:buChar cha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solidFill>
                  <a:schemeClr val="bg1">
                    <a:lumMod val="50000"/>
                  </a:schemeClr>
                </a:solidFill>
              </a:defRPr>
            </a:lvl1pPr>
          </a:lstStyle>
          <a:p>
            <a:fld id="{C527FC1E-3D63-4035-8013-B300E06904B7}" type="datetimeFigureOut">
              <a:rPr lang="en-US" smtClean="0"/>
              <a:pPr/>
              <a:t>5/5/2020</a:t>
            </a:fld>
            <a:endParaRPr lang="en-US" dirty="0"/>
          </a:p>
        </p:txBody>
      </p:sp>
      <p:sp>
        <p:nvSpPr>
          <p:cNvPr id="7" name="Title Placeholder 1"/>
          <p:cNvSpPr>
            <a:spLocks noGrp="1"/>
          </p:cNvSpPr>
          <p:nvPr>
            <p:ph type="title"/>
          </p:nvPr>
        </p:nvSpPr>
        <p:spPr>
          <a:xfrm>
            <a:off x="533400" y="1752600"/>
            <a:ext cx="6248400" cy="846138"/>
          </a:xfrm>
          <a:prstGeom prst="rect">
            <a:avLst/>
          </a:prstGeom>
        </p:spPr>
        <p:txBody>
          <a:bodyPr vert="horz" lIns="91440" tIns="45720" rIns="91440" bIns="45720" rtlCol="0" anchor="ctr">
            <a:normAutofit/>
          </a:bodyPr>
          <a:lstStyle>
            <a:lvl1pPr>
              <a:defRPr>
                <a:solidFill>
                  <a:schemeClr val="tx2"/>
                </a:solidFill>
              </a:defRPr>
            </a:lvl1pPr>
          </a:lstStyle>
          <a:p>
            <a:r>
              <a:rPr lang="en-US" dirty="0"/>
              <a:t>Click to edit Master</a:t>
            </a:r>
          </a:p>
        </p:txBody>
      </p:sp>
      <p:sp>
        <p:nvSpPr>
          <p:cNvPr id="15"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1">
                    <a:lumMod val="50000"/>
                  </a:schemeClr>
                </a:solidFill>
                <a:latin typeface="Verdana" pitchFamily="34" charset="0"/>
                <a:ea typeface="Verdana" pitchFamily="34" charset="0"/>
                <a:cs typeface="Verdana" pitchFamily="34" charset="0"/>
              </a:defRPr>
            </a:lvl1pPr>
          </a:lstStyle>
          <a:p>
            <a:fld id="{2DF1EDE2-1F6D-49E8-84BC-E7E47F967BBA}" type="slidenum">
              <a:rPr lang="en-US" smtClean="0"/>
              <a:pPr/>
              <a:t>‹#›</a:t>
            </a:fld>
            <a:endParaRPr lang="en-US" dirty="0"/>
          </a:p>
        </p:txBody>
      </p:sp>
    </p:spTree>
    <p:extLst>
      <p:ext uri="{BB962C8B-B14F-4D97-AF65-F5344CB8AC3E}">
        <p14:creationId xmlns:p14="http://schemas.microsoft.com/office/powerpoint/2010/main" val="4077341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743200"/>
            <a:ext cx="7848600" cy="3382963"/>
          </a:xfrm>
        </p:spPr>
        <p:txBody>
          <a:bodyPr/>
          <a:lstStyle>
            <a:lvl1pPr>
              <a:defRPr>
                <a:solidFill>
                  <a:schemeClr val="tx2"/>
                </a:solidFill>
              </a:defRPr>
            </a:lvl1pPr>
            <a:lvl2pPr marL="742950" indent="-285750">
              <a:buSzPct val="75000"/>
              <a:buFont typeface="Wingdings" pitchFamily="2" charset="2"/>
              <a:buChar cha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solidFill>
                  <a:schemeClr val="bg1">
                    <a:lumMod val="50000"/>
                  </a:schemeClr>
                </a:solidFill>
              </a:defRPr>
            </a:lvl1pPr>
          </a:lstStyle>
          <a:p>
            <a:fld id="{C527FC1E-3D63-4035-8013-B300E06904B7}" type="datetimeFigureOut">
              <a:rPr lang="en-US" smtClean="0"/>
              <a:pPr/>
              <a:t>5/5/2020</a:t>
            </a:fld>
            <a:endParaRPr lang="en-US" dirty="0"/>
          </a:p>
        </p:txBody>
      </p:sp>
      <p:sp>
        <p:nvSpPr>
          <p:cNvPr id="7" name="Title Placeholder 1"/>
          <p:cNvSpPr>
            <a:spLocks noGrp="1"/>
          </p:cNvSpPr>
          <p:nvPr>
            <p:ph type="title"/>
          </p:nvPr>
        </p:nvSpPr>
        <p:spPr>
          <a:xfrm>
            <a:off x="533400" y="1752600"/>
            <a:ext cx="6248400" cy="846138"/>
          </a:xfrm>
          <a:prstGeom prst="rect">
            <a:avLst/>
          </a:prstGeom>
        </p:spPr>
        <p:txBody>
          <a:bodyPr vert="horz" lIns="91440" tIns="45720" rIns="91440" bIns="45720" rtlCol="0" anchor="ctr">
            <a:normAutofit/>
          </a:bodyPr>
          <a:lstStyle>
            <a:lvl1pPr>
              <a:defRPr>
                <a:solidFill>
                  <a:schemeClr val="tx2"/>
                </a:solidFill>
              </a:defRPr>
            </a:lvl1pPr>
          </a:lstStyle>
          <a:p>
            <a:r>
              <a:rPr lang="en-US" dirty="0"/>
              <a:t>Click to edit Master</a:t>
            </a:r>
          </a:p>
        </p:txBody>
      </p:sp>
      <p:sp>
        <p:nvSpPr>
          <p:cNvPr id="15"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1">
                    <a:lumMod val="50000"/>
                  </a:schemeClr>
                </a:solidFill>
                <a:latin typeface="Verdana" pitchFamily="34" charset="0"/>
                <a:ea typeface="Verdana" pitchFamily="34" charset="0"/>
                <a:cs typeface="Verdana" pitchFamily="34" charset="0"/>
              </a:defRPr>
            </a:lvl1pPr>
          </a:lstStyle>
          <a:p>
            <a:fld id="{2DF1EDE2-1F6D-49E8-84BC-E7E47F967BBA}" type="slidenum">
              <a:rPr lang="en-US" smtClean="0"/>
              <a:pPr/>
              <a:t>‹#›</a:t>
            </a:fld>
            <a:endParaRPr lang="en-US" dirty="0"/>
          </a:p>
        </p:txBody>
      </p:sp>
    </p:spTree>
    <p:extLst>
      <p:ext uri="{BB962C8B-B14F-4D97-AF65-F5344CB8AC3E}">
        <p14:creationId xmlns:p14="http://schemas.microsoft.com/office/powerpoint/2010/main" val="3611526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743200"/>
            <a:ext cx="7848600" cy="3382963"/>
          </a:xfrm>
        </p:spPr>
        <p:txBody>
          <a:bodyPr/>
          <a:lstStyle>
            <a:lvl1pPr>
              <a:defRPr>
                <a:solidFill>
                  <a:schemeClr val="tx2"/>
                </a:solidFill>
              </a:defRPr>
            </a:lvl1pPr>
            <a:lvl2pPr marL="742950" indent="-285750">
              <a:buSzPct val="75000"/>
              <a:buFont typeface="Wingdings" pitchFamily="2" charset="2"/>
              <a:buChar cha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solidFill>
                  <a:schemeClr val="bg1">
                    <a:lumMod val="50000"/>
                  </a:schemeClr>
                </a:solidFill>
              </a:defRPr>
            </a:lvl1pPr>
          </a:lstStyle>
          <a:p>
            <a:fld id="{C527FC1E-3D63-4035-8013-B300E06904B7}" type="datetimeFigureOut">
              <a:rPr lang="en-US" smtClean="0"/>
              <a:pPr/>
              <a:t>5/5/2020</a:t>
            </a:fld>
            <a:endParaRPr lang="en-US" dirty="0"/>
          </a:p>
        </p:txBody>
      </p:sp>
      <p:sp>
        <p:nvSpPr>
          <p:cNvPr id="7" name="Title Placeholder 1"/>
          <p:cNvSpPr>
            <a:spLocks noGrp="1"/>
          </p:cNvSpPr>
          <p:nvPr>
            <p:ph type="title"/>
          </p:nvPr>
        </p:nvSpPr>
        <p:spPr>
          <a:xfrm>
            <a:off x="533400" y="1752600"/>
            <a:ext cx="6248400" cy="846138"/>
          </a:xfrm>
          <a:prstGeom prst="rect">
            <a:avLst/>
          </a:prstGeom>
        </p:spPr>
        <p:txBody>
          <a:bodyPr vert="horz" lIns="91440" tIns="45720" rIns="91440" bIns="45720" rtlCol="0" anchor="ctr">
            <a:normAutofit/>
          </a:bodyPr>
          <a:lstStyle>
            <a:lvl1pPr>
              <a:defRPr>
                <a:solidFill>
                  <a:schemeClr val="tx2"/>
                </a:solidFill>
              </a:defRPr>
            </a:lvl1pPr>
          </a:lstStyle>
          <a:p>
            <a:r>
              <a:rPr lang="en-US" dirty="0"/>
              <a:t>Click to edit Master</a:t>
            </a:r>
          </a:p>
        </p:txBody>
      </p:sp>
      <p:sp>
        <p:nvSpPr>
          <p:cNvPr id="15"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1">
                    <a:lumMod val="50000"/>
                  </a:schemeClr>
                </a:solidFill>
                <a:latin typeface="Verdana" pitchFamily="34" charset="0"/>
                <a:ea typeface="Verdana" pitchFamily="34" charset="0"/>
                <a:cs typeface="Verdana" pitchFamily="34" charset="0"/>
              </a:defRPr>
            </a:lvl1pPr>
          </a:lstStyle>
          <a:p>
            <a:fld id="{2DF1EDE2-1F6D-49E8-84BC-E7E47F967BBA}" type="slidenum">
              <a:rPr lang="en-US" smtClean="0"/>
              <a:pPr/>
              <a:t>‹#›</a:t>
            </a:fld>
            <a:endParaRPr lang="en-US" dirty="0"/>
          </a:p>
        </p:txBody>
      </p:sp>
    </p:spTree>
    <p:extLst>
      <p:ext uri="{BB962C8B-B14F-4D97-AF65-F5344CB8AC3E}">
        <p14:creationId xmlns:p14="http://schemas.microsoft.com/office/powerpoint/2010/main" val="2233390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743200"/>
            <a:ext cx="7848600" cy="3382963"/>
          </a:xfrm>
        </p:spPr>
        <p:txBody>
          <a:bodyPr/>
          <a:lstStyle>
            <a:lvl1pPr>
              <a:defRPr>
                <a:solidFill>
                  <a:schemeClr val="tx2"/>
                </a:solidFill>
              </a:defRPr>
            </a:lvl1pPr>
            <a:lvl2pPr marL="742950" indent="-285750">
              <a:buSzPct val="75000"/>
              <a:buFont typeface="Wingdings" pitchFamily="2" charset="2"/>
              <a:buChar cha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solidFill>
                  <a:schemeClr val="bg1">
                    <a:lumMod val="50000"/>
                  </a:schemeClr>
                </a:solidFill>
              </a:defRPr>
            </a:lvl1pPr>
          </a:lstStyle>
          <a:p>
            <a:fld id="{C527FC1E-3D63-4035-8013-B300E06904B7}" type="datetimeFigureOut">
              <a:rPr lang="en-US" smtClean="0"/>
              <a:pPr/>
              <a:t>5/5/2020</a:t>
            </a:fld>
            <a:endParaRPr lang="en-US" dirty="0"/>
          </a:p>
        </p:txBody>
      </p:sp>
      <p:sp>
        <p:nvSpPr>
          <p:cNvPr id="7" name="Title Placeholder 1"/>
          <p:cNvSpPr>
            <a:spLocks noGrp="1"/>
          </p:cNvSpPr>
          <p:nvPr>
            <p:ph type="title"/>
          </p:nvPr>
        </p:nvSpPr>
        <p:spPr>
          <a:xfrm>
            <a:off x="533400" y="1752600"/>
            <a:ext cx="6248400" cy="846138"/>
          </a:xfrm>
          <a:prstGeom prst="rect">
            <a:avLst/>
          </a:prstGeom>
        </p:spPr>
        <p:txBody>
          <a:bodyPr vert="horz" lIns="91440" tIns="45720" rIns="91440" bIns="45720" rtlCol="0" anchor="ctr">
            <a:normAutofit/>
          </a:bodyPr>
          <a:lstStyle>
            <a:lvl1pPr>
              <a:defRPr>
                <a:solidFill>
                  <a:schemeClr val="tx2"/>
                </a:solidFill>
              </a:defRPr>
            </a:lvl1pPr>
          </a:lstStyle>
          <a:p>
            <a:r>
              <a:rPr lang="en-US" dirty="0"/>
              <a:t>Click to edit Master</a:t>
            </a:r>
          </a:p>
        </p:txBody>
      </p:sp>
      <p:sp>
        <p:nvSpPr>
          <p:cNvPr id="15"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1">
                    <a:lumMod val="50000"/>
                  </a:schemeClr>
                </a:solidFill>
                <a:latin typeface="Verdana" pitchFamily="34" charset="0"/>
                <a:ea typeface="Verdana" pitchFamily="34" charset="0"/>
                <a:cs typeface="Verdana" pitchFamily="34" charset="0"/>
              </a:defRPr>
            </a:lvl1pPr>
          </a:lstStyle>
          <a:p>
            <a:fld id="{2DF1EDE2-1F6D-49E8-84BC-E7E47F967BBA}" type="slidenum">
              <a:rPr lang="en-US" smtClean="0"/>
              <a:pPr/>
              <a:t>‹#›</a:t>
            </a:fld>
            <a:endParaRPr lang="en-US" dirty="0"/>
          </a:p>
        </p:txBody>
      </p:sp>
    </p:spTree>
    <p:extLst>
      <p:ext uri="{BB962C8B-B14F-4D97-AF65-F5344CB8AC3E}">
        <p14:creationId xmlns:p14="http://schemas.microsoft.com/office/powerpoint/2010/main" val="937893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743200"/>
            <a:ext cx="7848600" cy="3382963"/>
          </a:xfrm>
        </p:spPr>
        <p:txBody>
          <a:bodyPr/>
          <a:lstStyle>
            <a:lvl1pPr>
              <a:defRPr>
                <a:solidFill>
                  <a:schemeClr val="tx2"/>
                </a:solidFill>
              </a:defRPr>
            </a:lvl1pPr>
            <a:lvl2pPr marL="742950" indent="-285750">
              <a:buSzPct val="75000"/>
              <a:buFont typeface="Wingdings" pitchFamily="2" charset="2"/>
              <a:buChar cha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solidFill>
                  <a:schemeClr val="bg1">
                    <a:lumMod val="50000"/>
                  </a:schemeClr>
                </a:solidFill>
              </a:defRPr>
            </a:lvl1pPr>
          </a:lstStyle>
          <a:p>
            <a:fld id="{C527FC1E-3D63-4035-8013-B300E06904B7}" type="datetimeFigureOut">
              <a:rPr lang="en-US" smtClean="0"/>
              <a:pPr/>
              <a:t>5/5/2020</a:t>
            </a:fld>
            <a:endParaRPr lang="en-US" dirty="0"/>
          </a:p>
        </p:txBody>
      </p:sp>
      <p:sp>
        <p:nvSpPr>
          <p:cNvPr id="7" name="Title Placeholder 1"/>
          <p:cNvSpPr>
            <a:spLocks noGrp="1"/>
          </p:cNvSpPr>
          <p:nvPr>
            <p:ph type="title"/>
          </p:nvPr>
        </p:nvSpPr>
        <p:spPr>
          <a:xfrm>
            <a:off x="533400" y="1752600"/>
            <a:ext cx="6248400" cy="846138"/>
          </a:xfrm>
          <a:prstGeom prst="rect">
            <a:avLst/>
          </a:prstGeom>
        </p:spPr>
        <p:txBody>
          <a:bodyPr vert="horz" lIns="91440" tIns="45720" rIns="91440" bIns="45720" rtlCol="0" anchor="ctr">
            <a:normAutofit/>
          </a:bodyPr>
          <a:lstStyle>
            <a:lvl1pPr>
              <a:defRPr>
                <a:solidFill>
                  <a:schemeClr val="tx2"/>
                </a:solidFill>
              </a:defRPr>
            </a:lvl1pPr>
          </a:lstStyle>
          <a:p>
            <a:r>
              <a:rPr lang="en-US" dirty="0"/>
              <a:t>Click to edit Master</a:t>
            </a:r>
          </a:p>
        </p:txBody>
      </p:sp>
      <p:sp>
        <p:nvSpPr>
          <p:cNvPr id="15"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1">
                    <a:lumMod val="50000"/>
                  </a:schemeClr>
                </a:solidFill>
                <a:latin typeface="Verdana" pitchFamily="34" charset="0"/>
                <a:ea typeface="Verdana" pitchFamily="34" charset="0"/>
                <a:cs typeface="Verdana" pitchFamily="34" charset="0"/>
              </a:defRPr>
            </a:lvl1pPr>
          </a:lstStyle>
          <a:p>
            <a:fld id="{2DF1EDE2-1F6D-49E8-84BC-E7E47F967BBA}" type="slidenum">
              <a:rPr lang="en-US" smtClean="0"/>
              <a:pPr/>
              <a:t>‹#›</a:t>
            </a:fld>
            <a:endParaRPr lang="en-US" dirty="0"/>
          </a:p>
        </p:txBody>
      </p:sp>
    </p:spTree>
    <p:extLst>
      <p:ext uri="{BB962C8B-B14F-4D97-AF65-F5344CB8AC3E}">
        <p14:creationId xmlns:p14="http://schemas.microsoft.com/office/powerpoint/2010/main" val="2265585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743200"/>
            <a:ext cx="7848600" cy="3382963"/>
          </a:xfrm>
        </p:spPr>
        <p:txBody>
          <a:bodyPr/>
          <a:lstStyle>
            <a:lvl1pPr>
              <a:defRPr>
                <a:solidFill>
                  <a:schemeClr val="tx2"/>
                </a:solidFill>
              </a:defRPr>
            </a:lvl1pPr>
            <a:lvl2pPr marL="742950" indent="-285750">
              <a:buSzPct val="75000"/>
              <a:buFont typeface="Wingdings" pitchFamily="2" charset="2"/>
              <a:buChar cha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solidFill>
                  <a:schemeClr val="bg1">
                    <a:lumMod val="50000"/>
                  </a:schemeClr>
                </a:solidFill>
              </a:defRPr>
            </a:lvl1pPr>
          </a:lstStyle>
          <a:p>
            <a:fld id="{C527FC1E-3D63-4035-8013-B300E06904B7}" type="datetimeFigureOut">
              <a:rPr lang="en-US" smtClean="0"/>
              <a:pPr/>
              <a:t>5/5/2020</a:t>
            </a:fld>
            <a:endParaRPr lang="en-US" dirty="0"/>
          </a:p>
        </p:txBody>
      </p:sp>
      <p:sp>
        <p:nvSpPr>
          <p:cNvPr id="7" name="Title Placeholder 1"/>
          <p:cNvSpPr>
            <a:spLocks noGrp="1"/>
          </p:cNvSpPr>
          <p:nvPr>
            <p:ph type="title"/>
          </p:nvPr>
        </p:nvSpPr>
        <p:spPr>
          <a:xfrm>
            <a:off x="533400" y="1752600"/>
            <a:ext cx="6248400" cy="846138"/>
          </a:xfrm>
          <a:prstGeom prst="rect">
            <a:avLst/>
          </a:prstGeom>
        </p:spPr>
        <p:txBody>
          <a:bodyPr vert="horz" lIns="91440" tIns="45720" rIns="91440" bIns="45720" rtlCol="0" anchor="ctr">
            <a:normAutofit/>
          </a:bodyPr>
          <a:lstStyle>
            <a:lvl1pPr>
              <a:defRPr>
                <a:solidFill>
                  <a:schemeClr val="tx2"/>
                </a:solidFill>
              </a:defRPr>
            </a:lvl1pPr>
          </a:lstStyle>
          <a:p>
            <a:r>
              <a:rPr lang="en-US" dirty="0"/>
              <a:t>Click to edit Master</a:t>
            </a:r>
          </a:p>
        </p:txBody>
      </p:sp>
      <p:sp>
        <p:nvSpPr>
          <p:cNvPr id="15"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1">
                    <a:lumMod val="50000"/>
                  </a:schemeClr>
                </a:solidFill>
                <a:latin typeface="Verdana" pitchFamily="34" charset="0"/>
                <a:ea typeface="Verdana" pitchFamily="34" charset="0"/>
                <a:cs typeface="Verdana" pitchFamily="34" charset="0"/>
              </a:defRPr>
            </a:lvl1pPr>
          </a:lstStyle>
          <a:p>
            <a:fld id="{2DF1EDE2-1F6D-49E8-84BC-E7E47F967BBA}" type="slidenum">
              <a:rPr lang="en-US" smtClean="0"/>
              <a:pPr/>
              <a:t>‹#›</a:t>
            </a:fld>
            <a:endParaRPr lang="en-US" dirty="0"/>
          </a:p>
        </p:txBody>
      </p:sp>
    </p:spTree>
    <p:extLst>
      <p:ext uri="{BB962C8B-B14F-4D97-AF65-F5344CB8AC3E}">
        <p14:creationId xmlns:p14="http://schemas.microsoft.com/office/powerpoint/2010/main" val="3886027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752600"/>
            <a:ext cx="6172200" cy="846138"/>
          </a:xfrm>
        </p:spPr>
        <p:txBody>
          <a:bodyPr/>
          <a:lstStyle>
            <a:lvl1pPr>
              <a:defRPr>
                <a:solidFill>
                  <a:schemeClr val="tx2"/>
                </a:solidFill>
              </a:defRPr>
            </a:lvl1pPr>
          </a:lstStyle>
          <a:p>
            <a:r>
              <a:rPr lang="en-US" dirty="0"/>
              <a:t>Click to edit Master</a:t>
            </a:r>
          </a:p>
        </p:txBody>
      </p:sp>
      <p:sp>
        <p:nvSpPr>
          <p:cNvPr id="3" name="Content Placeholder 2"/>
          <p:cNvSpPr>
            <a:spLocks noGrp="1"/>
          </p:cNvSpPr>
          <p:nvPr>
            <p:ph sz="half" idx="1"/>
          </p:nvPr>
        </p:nvSpPr>
        <p:spPr>
          <a:xfrm>
            <a:off x="637953" y="2819400"/>
            <a:ext cx="3810000" cy="3429000"/>
          </a:xfrm>
        </p:spPr>
        <p:txBody>
          <a:bodyPr/>
          <a:lstStyle>
            <a:lvl1pPr>
              <a:defRPr sz="2800">
                <a:solidFill>
                  <a:schemeClr val="tx2"/>
                </a:solidFill>
              </a:defRPr>
            </a:lvl1pPr>
            <a:lvl2pPr>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876800" y="2819400"/>
            <a:ext cx="3657600" cy="3429000"/>
          </a:xfrm>
        </p:spPr>
        <p:txBody>
          <a:bodyPr/>
          <a:lstStyle>
            <a:lvl1pPr>
              <a:defRPr sz="2800">
                <a:solidFill>
                  <a:schemeClr val="tx2"/>
                </a:solidFill>
              </a:defRPr>
            </a:lvl1pPr>
            <a:lvl2pPr>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527FC1E-3D63-4035-8013-B300E06904B7}" type="datetimeFigureOut">
              <a:rPr lang="en-US" smtClean="0"/>
              <a:pPr/>
              <a:t>5/5/2020</a:t>
            </a:fld>
            <a:endParaRPr lang="en-US"/>
          </a:p>
        </p:txBody>
      </p:sp>
      <p:sp>
        <p:nvSpPr>
          <p:cNvPr id="7" name="Slide Number Placeholder 6"/>
          <p:cNvSpPr>
            <a:spLocks noGrp="1"/>
          </p:cNvSpPr>
          <p:nvPr>
            <p:ph type="sldNum" sz="quarter" idx="12"/>
          </p:nvPr>
        </p:nvSpPr>
        <p:spPr/>
        <p:txBody>
          <a:bodyPr/>
          <a:lstStyle/>
          <a:p>
            <a:fld id="{2DF1EDE2-1F6D-49E8-84BC-E7E47F967BBA}" type="slidenum">
              <a:rPr lang="en-US" smtClean="0"/>
              <a:pPr/>
              <a:t>‹#›</a:t>
            </a:fld>
            <a:endParaRPr lang="en-US"/>
          </a:p>
        </p:txBody>
      </p:sp>
    </p:spTree>
    <p:extLst>
      <p:ext uri="{BB962C8B-B14F-4D97-AF65-F5344CB8AC3E}">
        <p14:creationId xmlns:p14="http://schemas.microsoft.com/office/powerpoint/2010/main" val="78676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33800" y="609599"/>
            <a:ext cx="4953000" cy="5562601"/>
          </a:xfrm>
        </p:spPr>
        <p:txBody>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2000">
                <a:solidFill>
                  <a:schemeClr val="tx2"/>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3754821" y="6356350"/>
            <a:ext cx="2133600" cy="365125"/>
          </a:xfrm>
        </p:spPr>
        <p:txBody>
          <a:bodyPr/>
          <a:lstStyle>
            <a:lvl1pPr>
              <a:defRPr>
                <a:solidFill>
                  <a:schemeClr val="bg1">
                    <a:lumMod val="50000"/>
                  </a:schemeClr>
                </a:solidFill>
              </a:defRPr>
            </a:lvl1pPr>
          </a:lstStyle>
          <a:p>
            <a:fld id="{C527FC1E-3D63-4035-8013-B300E06904B7}" type="datetimeFigureOut">
              <a:rPr lang="en-US" smtClean="0"/>
              <a:pPr/>
              <a:t>5/5/2020</a:t>
            </a:fld>
            <a:endParaRPr lang="en-US" dirty="0"/>
          </a:p>
        </p:txBody>
      </p:sp>
      <p:sp>
        <p:nvSpPr>
          <p:cNvPr id="7" name="Slide Number Placeholder 6"/>
          <p:cNvSpPr>
            <a:spLocks noGrp="1"/>
          </p:cNvSpPr>
          <p:nvPr>
            <p:ph type="sldNum" sz="quarter" idx="12"/>
          </p:nvPr>
        </p:nvSpPr>
        <p:spPr/>
        <p:txBody>
          <a:bodyPr/>
          <a:lstStyle>
            <a:lvl1pPr>
              <a:defRPr>
                <a:solidFill>
                  <a:schemeClr val="bg1">
                    <a:lumMod val="50000"/>
                  </a:schemeClr>
                </a:solidFill>
              </a:defRPr>
            </a:lvl1pPr>
          </a:lstStyle>
          <a:p>
            <a:fld id="{2DF1EDE2-1F6D-49E8-84BC-E7E47F967BBA}" type="slidenum">
              <a:rPr lang="en-US" smtClean="0"/>
              <a:pPr/>
              <a:t>‹#›</a:t>
            </a:fld>
            <a:endParaRPr lang="en-US"/>
          </a:p>
        </p:txBody>
      </p:sp>
      <p:sp>
        <p:nvSpPr>
          <p:cNvPr id="2" name="Title 1"/>
          <p:cNvSpPr>
            <a:spLocks noGrp="1"/>
          </p:cNvSpPr>
          <p:nvPr>
            <p:ph type="title"/>
          </p:nvPr>
        </p:nvSpPr>
        <p:spPr>
          <a:xfrm>
            <a:off x="439057" y="1524000"/>
            <a:ext cx="2539999" cy="706845"/>
          </a:xfrm>
        </p:spPr>
        <p:txBody>
          <a:bodyPr anchor="b"/>
          <a:lstStyle>
            <a:lvl1pPr algn="l">
              <a:defRPr sz="2000" b="1">
                <a:solidFill>
                  <a:schemeClr val="tx2"/>
                </a:solidFill>
                <a:latin typeface="Verdana" pitchFamily="34" charset="0"/>
                <a:ea typeface="Verdana" pitchFamily="34" charset="0"/>
                <a:cs typeface="Verdana" pitchFamily="34" charset="0"/>
              </a:defRPr>
            </a:lvl1pPr>
          </a:lstStyle>
          <a:p>
            <a:r>
              <a:rPr lang="en-US" dirty="0"/>
              <a:t>Click to edit Master title style</a:t>
            </a:r>
          </a:p>
        </p:txBody>
      </p:sp>
      <p:sp>
        <p:nvSpPr>
          <p:cNvPr id="4" name="Text Placeholder 3"/>
          <p:cNvSpPr>
            <a:spLocks noGrp="1"/>
          </p:cNvSpPr>
          <p:nvPr>
            <p:ph type="body" sz="half" idx="2"/>
          </p:nvPr>
        </p:nvSpPr>
        <p:spPr>
          <a:xfrm>
            <a:off x="431800" y="2477407"/>
            <a:ext cx="2539999" cy="3886200"/>
          </a:xfrm>
        </p:spPr>
        <p:txBody>
          <a:bodyPr>
            <a:normAutofit/>
          </a:bodyPr>
          <a:lstStyle>
            <a:lvl1pPr marL="0" indent="0">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279290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33800" y="609599"/>
            <a:ext cx="4953000" cy="5562601"/>
          </a:xfrm>
        </p:spPr>
        <p:txBody>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2000">
                <a:solidFill>
                  <a:schemeClr val="tx2"/>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3754821" y="6356350"/>
            <a:ext cx="2133600" cy="365125"/>
          </a:xfrm>
        </p:spPr>
        <p:txBody>
          <a:bodyPr/>
          <a:lstStyle>
            <a:lvl1pPr>
              <a:defRPr>
                <a:solidFill>
                  <a:schemeClr val="bg1">
                    <a:lumMod val="50000"/>
                  </a:schemeClr>
                </a:solidFill>
              </a:defRPr>
            </a:lvl1pPr>
          </a:lstStyle>
          <a:p>
            <a:fld id="{C527FC1E-3D63-4035-8013-B300E06904B7}" type="datetimeFigureOut">
              <a:rPr lang="en-US" smtClean="0"/>
              <a:pPr/>
              <a:t>5/5/2020</a:t>
            </a:fld>
            <a:endParaRPr lang="en-US" dirty="0"/>
          </a:p>
        </p:txBody>
      </p:sp>
      <p:sp>
        <p:nvSpPr>
          <p:cNvPr id="7" name="Slide Number Placeholder 6"/>
          <p:cNvSpPr>
            <a:spLocks noGrp="1"/>
          </p:cNvSpPr>
          <p:nvPr>
            <p:ph type="sldNum" sz="quarter" idx="12"/>
          </p:nvPr>
        </p:nvSpPr>
        <p:spPr/>
        <p:txBody>
          <a:bodyPr/>
          <a:lstStyle>
            <a:lvl1pPr>
              <a:defRPr>
                <a:solidFill>
                  <a:schemeClr val="bg1">
                    <a:lumMod val="50000"/>
                  </a:schemeClr>
                </a:solidFill>
              </a:defRPr>
            </a:lvl1pPr>
          </a:lstStyle>
          <a:p>
            <a:fld id="{2DF1EDE2-1F6D-49E8-84BC-E7E47F967BBA}" type="slidenum">
              <a:rPr lang="en-US" smtClean="0"/>
              <a:pPr/>
              <a:t>‹#›</a:t>
            </a:fld>
            <a:endParaRPr lang="en-US"/>
          </a:p>
        </p:txBody>
      </p:sp>
    </p:spTree>
    <p:extLst>
      <p:ext uri="{BB962C8B-B14F-4D97-AF65-F5344CB8AC3E}">
        <p14:creationId xmlns:p14="http://schemas.microsoft.com/office/powerpoint/2010/main" val="28937235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lvl1pPr>
              <a:defRPr>
                <a:solidFill>
                  <a:schemeClr val="bg1">
                    <a:lumMod val="50000"/>
                  </a:schemeClr>
                </a:solidFill>
              </a:defRPr>
            </a:lvl1pPr>
          </a:lstStyle>
          <a:p>
            <a:fld id="{C527FC1E-3D63-4035-8013-B300E06904B7}" type="datetimeFigureOut">
              <a:rPr lang="en-US" smtClean="0"/>
              <a:pPr/>
              <a:t>5/5/2020</a:t>
            </a:fld>
            <a:endParaRPr lang="en-US" dirty="0"/>
          </a:p>
        </p:txBody>
      </p:sp>
      <p:sp>
        <p:nvSpPr>
          <p:cNvPr id="7" name="Slide Number Placeholder 6"/>
          <p:cNvSpPr>
            <a:spLocks noGrp="1"/>
          </p:cNvSpPr>
          <p:nvPr>
            <p:ph type="sldNum" sz="quarter" idx="12"/>
          </p:nvPr>
        </p:nvSpPr>
        <p:spPr/>
        <p:txBody>
          <a:bodyPr/>
          <a:lstStyle>
            <a:lvl1pPr>
              <a:defRPr>
                <a:solidFill>
                  <a:schemeClr val="bg1">
                    <a:lumMod val="50000"/>
                  </a:schemeClr>
                </a:solidFill>
              </a:defRPr>
            </a:lvl1pPr>
          </a:lstStyle>
          <a:p>
            <a:fld id="{2DF1EDE2-1F6D-49E8-84BC-E7E47F967BBA}" type="slidenum">
              <a:rPr lang="en-US" smtClean="0"/>
              <a:pPr/>
              <a:t>‹#›</a:t>
            </a:fld>
            <a:endParaRPr lang="en-US" dirty="0"/>
          </a:p>
        </p:txBody>
      </p:sp>
      <p:sp>
        <p:nvSpPr>
          <p:cNvPr id="9" name="Picture Placeholder 2"/>
          <p:cNvSpPr>
            <a:spLocks noGrp="1"/>
          </p:cNvSpPr>
          <p:nvPr>
            <p:ph type="pic" idx="13"/>
          </p:nvPr>
        </p:nvSpPr>
        <p:spPr>
          <a:xfrm>
            <a:off x="609600" y="1371600"/>
            <a:ext cx="7772400" cy="3508374"/>
          </a:xfrm>
          <a:ln w="76200">
            <a:solidFill>
              <a:schemeClr val="tx2"/>
            </a:solidFill>
          </a:ln>
        </p:spPr>
        <p:txBody>
          <a:bodyPr/>
          <a:lstStyle>
            <a:lvl1pPr marL="0" indent="0">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0" name="Content Placeholder 9"/>
          <p:cNvSpPr>
            <a:spLocks noGrp="1"/>
          </p:cNvSpPr>
          <p:nvPr>
            <p:ph sz="quarter" idx="14" hasCustomPrompt="1"/>
          </p:nvPr>
        </p:nvSpPr>
        <p:spPr>
          <a:xfrm>
            <a:off x="3429000" y="5030333"/>
            <a:ext cx="4114800" cy="913267"/>
          </a:xfrm>
        </p:spPr>
        <p:txBody>
          <a:bodyPr>
            <a:normAutofit/>
          </a:bodyPr>
          <a:lstStyle>
            <a:lvl1pPr marL="0" indent="0" algn="l" defTabSz="914400" rtl="0" eaLnBrk="1" latinLnBrk="0" hangingPunct="1">
              <a:spcBef>
                <a:spcPts val="1200"/>
              </a:spcBef>
              <a:buNone/>
              <a:defRPr lang="en-US" sz="2000" b="0" i="0" kern="1200" dirty="0">
                <a:solidFill>
                  <a:schemeClr val="tx2"/>
                </a:solidFill>
                <a:latin typeface="Verdana" pitchFamily="34" charset="0"/>
                <a:ea typeface="Verdana" pitchFamily="34" charset="0"/>
                <a:cs typeface="Verdana" pitchFamily="34" charset="0"/>
              </a:defRPr>
            </a:lvl1pPr>
          </a:lstStyle>
          <a:p>
            <a:r>
              <a:rPr lang="en-US" dirty="0"/>
              <a:t>Click to edit Master title style</a:t>
            </a:r>
          </a:p>
        </p:txBody>
      </p:sp>
    </p:spTree>
    <p:extLst>
      <p:ext uri="{BB962C8B-B14F-4D97-AF65-F5344CB8AC3E}">
        <p14:creationId xmlns:p14="http://schemas.microsoft.com/office/powerpoint/2010/main" val="23435683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s with Captions">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527FC1E-3D63-4035-8013-B300E06904B7}" type="datetimeFigureOut">
              <a:rPr lang="en-US" smtClean="0"/>
              <a:pPr/>
              <a:t>5/5/2020</a:t>
            </a:fld>
            <a:endParaRPr lang="en-US" dirty="0"/>
          </a:p>
        </p:txBody>
      </p:sp>
      <p:sp>
        <p:nvSpPr>
          <p:cNvPr id="4" name="Slide Number Placeholder 3"/>
          <p:cNvSpPr>
            <a:spLocks noGrp="1"/>
          </p:cNvSpPr>
          <p:nvPr>
            <p:ph type="sldNum" sz="quarter" idx="11"/>
          </p:nvPr>
        </p:nvSpPr>
        <p:spPr/>
        <p:txBody>
          <a:bodyPr/>
          <a:lstStyle/>
          <a:p>
            <a:fld id="{2DF1EDE2-1F6D-49E8-84BC-E7E47F967BBA}" type="slidenum">
              <a:rPr lang="en-US" smtClean="0"/>
              <a:pPr/>
              <a:t>‹#›</a:t>
            </a:fld>
            <a:endParaRPr lang="en-US" dirty="0"/>
          </a:p>
        </p:txBody>
      </p:sp>
      <p:sp>
        <p:nvSpPr>
          <p:cNvPr id="5" name="Picture Placeholder 2"/>
          <p:cNvSpPr>
            <a:spLocks noGrp="1"/>
          </p:cNvSpPr>
          <p:nvPr>
            <p:ph type="pic" idx="1"/>
          </p:nvPr>
        </p:nvSpPr>
        <p:spPr>
          <a:xfrm>
            <a:off x="533400" y="1752600"/>
            <a:ext cx="3862053" cy="2898774"/>
          </a:xfrm>
          <a:ln w="76200">
            <a:solidFill>
              <a:schemeClr val="tx2"/>
            </a:solidFill>
          </a:ln>
        </p:spPr>
        <p:txBody>
          <a:bodyPr/>
          <a:lstStyle>
            <a:lvl1pPr marL="0" indent="0">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6" name="Picture Placeholder 2"/>
          <p:cNvSpPr>
            <a:spLocks noGrp="1"/>
          </p:cNvSpPr>
          <p:nvPr>
            <p:ph type="pic" idx="13"/>
          </p:nvPr>
        </p:nvSpPr>
        <p:spPr>
          <a:xfrm>
            <a:off x="4724400" y="1752600"/>
            <a:ext cx="3862053" cy="2898774"/>
          </a:xfrm>
          <a:ln w="76200">
            <a:solidFill>
              <a:schemeClr val="tx2"/>
            </a:solidFill>
          </a:ln>
        </p:spPr>
        <p:txBody>
          <a:bodyPr/>
          <a:lstStyle>
            <a:lvl1pPr marL="0" indent="0">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Content Placeholder 8"/>
          <p:cNvSpPr>
            <a:spLocks noGrp="1"/>
          </p:cNvSpPr>
          <p:nvPr>
            <p:ph sz="quarter" idx="14"/>
          </p:nvPr>
        </p:nvSpPr>
        <p:spPr>
          <a:xfrm>
            <a:off x="4724400" y="4876800"/>
            <a:ext cx="3886200" cy="838200"/>
          </a:xfrm>
        </p:spPr>
        <p:txBody>
          <a:bodyPr/>
          <a:lstStyle>
            <a:lvl1pPr marL="0" indent="0" algn="l" defTabSz="914400" rtl="0" eaLnBrk="1" latinLnBrk="0" hangingPunct="1">
              <a:spcBef>
                <a:spcPts val="1200"/>
              </a:spcBef>
              <a:buNone/>
              <a:defRPr lang="en-US" sz="2000" b="0" i="0" kern="1200" dirty="0" smtClean="0">
                <a:solidFill>
                  <a:schemeClr val="tx2"/>
                </a:solidFill>
                <a:latin typeface="Verdana" pitchFamily="34" charset="0"/>
                <a:ea typeface="Verdana" pitchFamily="34" charset="0"/>
                <a:cs typeface="Verdana" pitchFamily="34" charset="0"/>
              </a:defRPr>
            </a:lvl1pPr>
            <a:lvl2pPr marL="457200" indent="0" algn="l" defTabSz="914400" rtl="0" eaLnBrk="1" latinLnBrk="0" hangingPunct="1">
              <a:spcBef>
                <a:spcPct val="0"/>
              </a:spcBef>
              <a:buNone/>
              <a:defRPr lang="en-US" sz="2000" b="0" i="0" kern="1200" dirty="0" smtClean="0">
                <a:solidFill>
                  <a:schemeClr val="bg1">
                    <a:lumMod val="50000"/>
                  </a:schemeClr>
                </a:solidFill>
                <a:latin typeface="Palatino Linotype" pitchFamily="18" charset="0"/>
                <a:ea typeface="Verdana" pitchFamily="34" charset="0"/>
                <a:cs typeface="Verdana" pitchFamily="34" charset="0"/>
              </a:defRPr>
            </a:lvl2pPr>
          </a:lstStyle>
          <a:p>
            <a:pPr lvl="0"/>
            <a:r>
              <a:rPr lang="en-US" dirty="0"/>
              <a:t>Click to edit Master text styles</a:t>
            </a:r>
          </a:p>
        </p:txBody>
      </p:sp>
      <p:sp>
        <p:nvSpPr>
          <p:cNvPr id="10" name="Content Placeholder 9"/>
          <p:cNvSpPr>
            <a:spLocks noGrp="1"/>
          </p:cNvSpPr>
          <p:nvPr>
            <p:ph sz="quarter" idx="15"/>
          </p:nvPr>
        </p:nvSpPr>
        <p:spPr>
          <a:xfrm>
            <a:off x="533400" y="4876800"/>
            <a:ext cx="3886200" cy="838200"/>
          </a:xfrm>
        </p:spPr>
        <p:txBody>
          <a:bodyPr>
            <a:normAutofit/>
          </a:bodyPr>
          <a:lstStyle>
            <a:lvl1pPr marL="514350" indent="-514350">
              <a:spcBef>
                <a:spcPts val="1200"/>
              </a:spcBef>
              <a:buNone/>
              <a:defRPr lang="en-US" sz="2000" b="0" i="0" kern="1200" dirty="0">
                <a:solidFill>
                  <a:schemeClr val="tx2"/>
                </a:solidFill>
                <a:latin typeface="Verdana" pitchFamily="34" charset="0"/>
                <a:ea typeface="Verdana" pitchFamily="34" charset="0"/>
                <a:cs typeface="Verdana" pitchFamily="34" charset="0"/>
              </a:defRPr>
            </a:lvl1pPr>
          </a:lstStyle>
          <a:p>
            <a:pPr marL="0" lvl="0" indent="0" algn="l" defTabSz="914400" rtl="0" eaLnBrk="1" latinLnBrk="0" hangingPunct="1">
              <a:spcBef>
                <a:spcPct val="0"/>
              </a:spcBef>
              <a:buClr>
                <a:schemeClr val="bg1">
                  <a:lumMod val="50000"/>
                </a:schemeClr>
              </a:buClr>
            </a:pPr>
            <a:r>
              <a:rPr lang="en-US" dirty="0"/>
              <a:t>Click to edit Master text styles</a:t>
            </a:r>
          </a:p>
        </p:txBody>
      </p:sp>
    </p:spTree>
    <p:extLst>
      <p:ext uri="{BB962C8B-B14F-4D97-AF65-F5344CB8AC3E}">
        <p14:creationId xmlns:p14="http://schemas.microsoft.com/office/powerpoint/2010/main" val="27243594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5396803"/>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667000"/>
            <a:ext cx="7772400" cy="34591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bg1">
                    <a:lumMod val="50000"/>
                  </a:schemeClr>
                </a:solidFill>
                <a:latin typeface="Verdana" pitchFamily="34" charset="0"/>
                <a:ea typeface="Verdana" pitchFamily="34" charset="0"/>
                <a:cs typeface="Verdana" pitchFamily="34" charset="0"/>
              </a:defRPr>
            </a:lvl1pPr>
          </a:lstStyle>
          <a:p>
            <a:fld id="{C527FC1E-3D63-4035-8013-B300E06904B7}" type="datetimeFigureOut">
              <a:rPr lang="en-US" smtClean="0"/>
              <a:pPr/>
              <a:t>5/5/2020</a:t>
            </a:fld>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1">
                    <a:lumMod val="50000"/>
                  </a:schemeClr>
                </a:solidFill>
                <a:latin typeface="Verdana" pitchFamily="34" charset="0"/>
                <a:ea typeface="Verdana" pitchFamily="34" charset="0"/>
                <a:cs typeface="Verdana" pitchFamily="34" charset="0"/>
              </a:defRPr>
            </a:lvl1pPr>
          </a:lstStyle>
          <a:p>
            <a:fld id="{2DF1EDE2-1F6D-49E8-84BC-E7E47F967BBA}" type="slidenum">
              <a:rPr lang="en-US" smtClean="0"/>
              <a:pPr/>
              <a:t>‹#›</a:t>
            </a:fld>
            <a:endParaRPr lang="en-US" dirty="0"/>
          </a:p>
        </p:txBody>
      </p:sp>
      <p:sp>
        <p:nvSpPr>
          <p:cNvPr id="2" name="Title Placeholder 1"/>
          <p:cNvSpPr>
            <a:spLocks noGrp="1"/>
          </p:cNvSpPr>
          <p:nvPr>
            <p:ph type="title"/>
          </p:nvPr>
        </p:nvSpPr>
        <p:spPr>
          <a:xfrm>
            <a:off x="457200" y="1752600"/>
            <a:ext cx="6324600" cy="846138"/>
          </a:xfrm>
          <a:prstGeom prst="rect">
            <a:avLst/>
          </a:prstGeom>
        </p:spPr>
        <p:txBody>
          <a:bodyPr vert="horz" lIns="91440" tIns="45720" rIns="91440" bIns="45720" rtlCol="0" anchor="ctr">
            <a:normAutofit/>
          </a:bodyPr>
          <a:lstStyle/>
          <a:p>
            <a:r>
              <a:rPr lang="en-US" dirty="0"/>
              <a:t>Click to edit Master</a:t>
            </a:r>
          </a:p>
        </p:txBody>
      </p:sp>
    </p:spTree>
    <p:extLst>
      <p:ext uri="{BB962C8B-B14F-4D97-AF65-F5344CB8AC3E}">
        <p14:creationId xmlns:p14="http://schemas.microsoft.com/office/powerpoint/2010/main" val="419324322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80" r:id="rId3"/>
    <p:sldLayoutId id="2147483681" r:id="rId4"/>
    <p:sldLayoutId id="2147483682" r:id="rId5"/>
    <p:sldLayoutId id="2147483683" r:id="rId6"/>
    <p:sldLayoutId id="2147483684" r:id="rId7"/>
    <p:sldLayoutId id="2147483685" r:id="rId8"/>
    <p:sldLayoutId id="2147483686" r:id="rId9"/>
    <p:sldLayoutId id="2147483672" r:id="rId10"/>
    <p:sldLayoutId id="2147483673" r:id="rId11"/>
    <p:sldLayoutId id="2147483679" r:id="rId12"/>
    <p:sldLayoutId id="2147483674" r:id="rId13"/>
    <p:sldLayoutId id="2147483678" r:id="rId14"/>
    <p:sldLayoutId id="2147483677" r:id="rId15"/>
  </p:sldLayoutIdLst>
  <p:hf hdr="0" ftr="0"/>
  <p:txStyles>
    <p:titleStyle>
      <a:lvl1pPr algn="l" defTabSz="914400" rtl="0" eaLnBrk="1" latinLnBrk="0" hangingPunct="1">
        <a:spcBef>
          <a:spcPct val="0"/>
        </a:spcBef>
        <a:buNone/>
        <a:defRPr sz="4400" i="0" kern="1200">
          <a:solidFill>
            <a:schemeClr val="tx1"/>
          </a:solidFill>
          <a:latin typeface="Verdana" pitchFamily="34" charset="0"/>
          <a:ea typeface="Verdana" pitchFamily="34" charset="0"/>
          <a:cs typeface="Verdana" pitchFamily="34" charset="0"/>
        </a:defRPr>
      </a:lvl1pPr>
    </p:titleStyle>
    <p:bodyStyle>
      <a:lvl1pPr marL="514350" indent="-514350" algn="l" defTabSz="914400" rtl="0" eaLnBrk="1" latinLnBrk="0" hangingPunct="1">
        <a:spcBef>
          <a:spcPts val="1200"/>
        </a:spcBef>
        <a:buClr>
          <a:srgbClr val="003974"/>
        </a:buClr>
        <a:buFont typeface="Arial" pitchFamily="34" charset="0"/>
        <a:buChar char="•"/>
        <a:defRPr sz="32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ts val="1200"/>
        </a:spcBef>
        <a:buClr>
          <a:srgbClr val="003974"/>
        </a:buClr>
        <a:buSzPct val="75000"/>
        <a:buFont typeface="Wingdings" pitchFamily="2" charset="2"/>
        <a:buChar char="§"/>
        <a:defRPr sz="28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ts val="1200"/>
        </a:spcBef>
        <a:buClr>
          <a:srgbClr val="003974"/>
        </a:buClr>
        <a:buFont typeface="Wingdings" pitchFamily="2" charset="2"/>
        <a:buChar char="s"/>
        <a:defRPr sz="24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ts val="1200"/>
        </a:spcBef>
        <a:buClr>
          <a:srgbClr val="003974"/>
        </a:buClr>
        <a:buSzPct val="75000"/>
        <a:buFont typeface="Courier New" pitchFamily="49" charset="0"/>
        <a:buChar char="o"/>
        <a:defRPr sz="2000" kern="1200">
          <a:solidFill>
            <a:schemeClr val="tx1"/>
          </a:solidFill>
          <a:latin typeface="Verdana" pitchFamily="34" charset="0"/>
          <a:ea typeface="Verdana" pitchFamily="34" charset="0"/>
          <a:cs typeface="Verdana" pitchFamily="34" charset="0"/>
        </a:defRPr>
      </a:lvl4pPr>
      <a:lvl5pPr marL="2060575" indent="-231775" algn="l" defTabSz="914400" rtl="0" eaLnBrk="1" latinLnBrk="0" hangingPunct="1">
        <a:spcBef>
          <a:spcPts val="1200"/>
        </a:spcBef>
        <a:buClr>
          <a:srgbClr val="003974"/>
        </a:buClr>
        <a:buFont typeface="Calibri" pitchFamily="34" charset="0"/>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47500" lnSpcReduction="20000"/>
          </a:bodyPr>
          <a:lstStyle/>
          <a:p>
            <a:r>
              <a:rPr lang="en-US" dirty="0"/>
              <a:t>To add new slides</a:t>
            </a:r>
          </a:p>
          <a:p>
            <a:pPr lvl="1"/>
            <a:r>
              <a:rPr lang="en-US" dirty="0"/>
              <a:t>Under the home tab, select the drop-down arrow for “new slide.”  This will allow you to see the template options available.  </a:t>
            </a:r>
          </a:p>
          <a:p>
            <a:pPr lvl="1"/>
            <a:r>
              <a:rPr lang="en-US" dirty="0"/>
              <a:t>Click on the option you want to use. A new slide in the template style you selected will be inserted.</a:t>
            </a:r>
          </a:p>
          <a:p>
            <a:pPr lvl="1"/>
            <a:r>
              <a:rPr lang="en-US" dirty="0"/>
              <a:t>Click in the “click to add…” box and begin.</a:t>
            </a:r>
          </a:p>
          <a:p>
            <a:r>
              <a:rPr lang="en-US" dirty="0"/>
              <a:t>To change slide template style</a:t>
            </a:r>
          </a:p>
          <a:p>
            <a:pPr lvl="1"/>
            <a:r>
              <a:rPr lang="en-US" dirty="0"/>
              <a:t>View the slide you want to change.</a:t>
            </a:r>
          </a:p>
          <a:p>
            <a:pPr lvl="1"/>
            <a:r>
              <a:rPr lang="en-US" dirty="0"/>
              <a:t>On the home tab, select the drop-down arrow for “layout.”  This will allow you to see the layout options. </a:t>
            </a:r>
          </a:p>
          <a:p>
            <a:pPr lvl="1"/>
            <a:r>
              <a:rPr lang="en-US" dirty="0"/>
              <a:t>Click the option you want to change to.  The slide layout will change.  You may need to adjust text/design elements to accommodate the change.</a:t>
            </a:r>
          </a:p>
          <a:p>
            <a:endParaRPr lang="en-US" dirty="0"/>
          </a:p>
          <a:p>
            <a:endParaRPr lang="en-US" dirty="0"/>
          </a:p>
        </p:txBody>
      </p:sp>
      <p:sp>
        <p:nvSpPr>
          <p:cNvPr id="3" name="Date Placeholder 2"/>
          <p:cNvSpPr>
            <a:spLocks noGrp="1"/>
          </p:cNvSpPr>
          <p:nvPr>
            <p:ph type="dt" sz="half" idx="10"/>
          </p:nvPr>
        </p:nvSpPr>
        <p:spPr/>
        <p:txBody>
          <a:bodyPr/>
          <a:lstStyle/>
          <a:p>
            <a:fld id="{3DFEBF8E-09C4-4EE8-BCCE-2C6D0E456732}" type="datetime1">
              <a:rPr lang="en-US" smtClean="0"/>
              <a:pPr/>
              <a:t>5/5/2020</a:t>
            </a:fld>
            <a:endParaRPr lang="en-US" dirty="0"/>
          </a:p>
        </p:txBody>
      </p:sp>
      <p:sp>
        <p:nvSpPr>
          <p:cNvPr id="4" name="Title 3"/>
          <p:cNvSpPr>
            <a:spLocks noGrp="1"/>
          </p:cNvSpPr>
          <p:nvPr>
            <p:ph type="title" idx="4294967295"/>
          </p:nvPr>
        </p:nvSpPr>
        <p:spPr>
          <a:xfrm>
            <a:off x="1295400" y="1371600"/>
            <a:ext cx="6248400" cy="846138"/>
          </a:xfrm>
        </p:spPr>
        <p:txBody>
          <a:bodyPr>
            <a:noAutofit/>
          </a:bodyPr>
          <a:lstStyle/>
          <a:p>
            <a:r>
              <a:rPr lang="en-US" sz="3700" dirty="0"/>
              <a:t>How to use this template</a:t>
            </a:r>
          </a:p>
        </p:txBody>
      </p:sp>
      <p:sp>
        <p:nvSpPr>
          <p:cNvPr id="5" name="Slide Number Placeholder 4"/>
          <p:cNvSpPr>
            <a:spLocks noGrp="1"/>
          </p:cNvSpPr>
          <p:nvPr>
            <p:ph type="sldNum" sz="quarter" idx="4"/>
          </p:nvPr>
        </p:nvSpPr>
        <p:spPr/>
        <p:txBody>
          <a:bodyPr/>
          <a:lstStyle/>
          <a:p>
            <a:fld id="{2DF1EDE2-1F6D-49E8-84BC-E7E47F967BBA}" type="slidenum">
              <a:rPr lang="en-US" smtClean="0"/>
              <a:pPr/>
              <a:t>1</a:t>
            </a:fld>
            <a:endParaRPr lang="en-US" dirty="0"/>
          </a:p>
        </p:txBody>
      </p:sp>
    </p:spTree>
    <p:extLst>
      <p:ext uri="{BB962C8B-B14F-4D97-AF65-F5344CB8AC3E}">
        <p14:creationId xmlns:p14="http://schemas.microsoft.com/office/powerpoint/2010/main" val="3557967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Key Club </a:t>
            </a:r>
            <a:br>
              <a:rPr lang="en-US" dirty="0"/>
            </a:br>
            <a:r>
              <a:rPr lang="en-US" dirty="0"/>
              <a:t>Officer Training</a:t>
            </a:r>
          </a:p>
        </p:txBody>
      </p:sp>
      <p:sp>
        <p:nvSpPr>
          <p:cNvPr id="3" name="Subtitle 2"/>
          <p:cNvSpPr>
            <a:spLocks noGrp="1"/>
          </p:cNvSpPr>
          <p:nvPr>
            <p:ph type="subTitle" idx="1"/>
          </p:nvPr>
        </p:nvSpPr>
        <p:spPr/>
        <p:txBody>
          <a:bodyPr/>
          <a:lstStyle/>
          <a:p>
            <a:r>
              <a:rPr lang="en-US" dirty="0"/>
              <a:t>Club Engagement</a:t>
            </a:r>
          </a:p>
        </p:txBody>
      </p:sp>
      <p:sp>
        <p:nvSpPr>
          <p:cNvPr id="4" name="Content Placeholder 3"/>
          <p:cNvSpPr>
            <a:spLocks noGrp="1"/>
          </p:cNvSpPr>
          <p:nvPr>
            <p:ph sz="quarter" idx="10"/>
          </p:nvPr>
        </p:nvSpPr>
        <p:spPr/>
        <p:txBody>
          <a:bodyPr/>
          <a:lstStyle/>
          <a:p>
            <a:r>
              <a:rPr lang="en-US" dirty="0"/>
              <a:t>5/4/2020</a:t>
            </a:r>
          </a:p>
        </p:txBody>
      </p:sp>
    </p:spTree>
    <p:extLst>
      <p:ext uri="{BB962C8B-B14F-4D97-AF65-F5344CB8AC3E}">
        <p14:creationId xmlns:p14="http://schemas.microsoft.com/office/powerpoint/2010/main" val="2819167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2C7DDF-6F75-45A2-B563-E850618B55C9}"/>
              </a:ext>
            </a:extLst>
          </p:cNvPr>
          <p:cNvSpPr>
            <a:spLocks noGrp="1"/>
          </p:cNvSpPr>
          <p:nvPr>
            <p:ph idx="1"/>
          </p:nvPr>
        </p:nvSpPr>
        <p:spPr/>
        <p:txBody>
          <a:bodyPr/>
          <a:lstStyle/>
          <a:p>
            <a:r>
              <a:rPr lang="en-US" dirty="0"/>
              <a:t>Why is it </a:t>
            </a:r>
          </a:p>
          <a:p>
            <a:r>
              <a:rPr lang="en-US" dirty="0"/>
              <a:t>important to engage club members?</a:t>
            </a:r>
          </a:p>
        </p:txBody>
      </p:sp>
      <p:sp>
        <p:nvSpPr>
          <p:cNvPr id="3" name="Date Placeholder 2">
            <a:extLst>
              <a:ext uri="{FF2B5EF4-FFF2-40B4-BE49-F238E27FC236}">
                <a16:creationId xmlns:a16="http://schemas.microsoft.com/office/drawing/2014/main" id="{165D9106-377F-4E9D-BA2C-3666E5779689}"/>
              </a:ext>
            </a:extLst>
          </p:cNvPr>
          <p:cNvSpPr>
            <a:spLocks noGrp="1"/>
          </p:cNvSpPr>
          <p:nvPr>
            <p:ph type="dt" sz="half" idx="10"/>
          </p:nvPr>
        </p:nvSpPr>
        <p:spPr/>
        <p:txBody>
          <a:bodyPr/>
          <a:lstStyle/>
          <a:p>
            <a:fld id="{CCF413D8-9972-4C08-88A2-ADCA36C168E5}" type="datetime1">
              <a:rPr lang="en-US" smtClean="0"/>
              <a:t>5/5/2020</a:t>
            </a:fld>
            <a:endParaRPr lang="en-US" dirty="0"/>
          </a:p>
        </p:txBody>
      </p:sp>
      <p:sp>
        <p:nvSpPr>
          <p:cNvPr id="4" name="Slide Number Placeholder 3">
            <a:extLst>
              <a:ext uri="{FF2B5EF4-FFF2-40B4-BE49-F238E27FC236}">
                <a16:creationId xmlns:a16="http://schemas.microsoft.com/office/drawing/2014/main" id="{76036215-A1F3-45D5-BBBB-2FAD23CE134D}"/>
              </a:ext>
            </a:extLst>
          </p:cNvPr>
          <p:cNvSpPr>
            <a:spLocks noGrp="1"/>
          </p:cNvSpPr>
          <p:nvPr>
            <p:ph type="sldNum" sz="quarter" idx="4"/>
          </p:nvPr>
        </p:nvSpPr>
        <p:spPr/>
        <p:txBody>
          <a:bodyPr/>
          <a:lstStyle/>
          <a:p>
            <a:fld id="{2DF1EDE2-1F6D-49E8-84BC-E7E47F967BBA}" type="slidenum">
              <a:rPr lang="en-US" smtClean="0"/>
              <a:pPr/>
              <a:t>3</a:t>
            </a:fld>
            <a:endParaRPr lang="en-US" dirty="0"/>
          </a:p>
        </p:txBody>
      </p:sp>
    </p:spTree>
    <p:extLst>
      <p:ext uri="{BB962C8B-B14F-4D97-AF65-F5344CB8AC3E}">
        <p14:creationId xmlns:p14="http://schemas.microsoft.com/office/powerpoint/2010/main" val="3529237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D0415D-216F-419C-BB6C-EEE385AC3604}"/>
              </a:ext>
            </a:extLst>
          </p:cNvPr>
          <p:cNvSpPr>
            <a:spLocks noGrp="1"/>
          </p:cNvSpPr>
          <p:nvPr>
            <p:ph idx="1"/>
          </p:nvPr>
        </p:nvSpPr>
        <p:spPr>
          <a:xfrm>
            <a:off x="533400" y="2209800"/>
            <a:ext cx="7848600" cy="3962400"/>
          </a:xfrm>
        </p:spPr>
        <p:txBody>
          <a:bodyPr>
            <a:normAutofit/>
          </a:bodyPr>
          <a:lstStyle/>
          <a:p>
            <a:pPr algn="l"/>
            <a:r>
              <a:rPr lang="en-US" sz="2800" b="0" dirty="0"/>
              <a:t>&gt;</a:t>
            </a:r>
            <a:r>
              <a:rPr lang="en-US" sz="2800" dirty="0"/>
              <a:t> </a:t>
            </a:r>
            <a:r>
              <a:rPr lang="en-US" sz="2800" b="0" dirty="0"/>
              <a:t>Engaged members bring in new members.</a:t>
            </a:r>
          </a:p>
          <a:p>
            <a:pPr algn="l"/>
            <a:r>
              <a:rPr lang="en-US" sz="2800" b="0" dirty="0"/>
              <a:t>&gt; More members mean you can do more service in your school and community.</a:t>
            </a:r>
          </a:p>
          <a:p>
            <a:pPr algn="l"/>
            <a:r>
              <a:rPr lang="en-US" sz="2800" b="0" dirty="0"/>
              <a:t>&gt; Engaged members bring energy and vitality to a club.</a:t>
            </a:r>
          </a:p>
          <a:p>
            <a:pPr algn="l"/>
            <a:r>
              <a:rPr lang="en-US" sz="2800" b="0" dirty="0"/>
              <a:t>&gt; Engaged members start to build a pipeline for leadership.</a:t>
            </a:r>
          </a:p>
        </p:txBody>
      </p:sp>
      <p:sp>
        <p:nvSpPr>
          <p:cNvPr id="3" name="Date Placeholder 2">
            <a:extLst>
              <a:ext uri="{FF2B5EF4-FFF2-40B4-BE49-F238E27FC236}">
                <a16:creationId xmlns:a16="http://schemas.microsoft.com/office/drawing/2014/main" id="{7091010E-AF60-4842-A175-5F12CEEC4C49}"/>
              </a:ext>
            </a:extLst>
          </p:cNvPr>
          <p:cNvSpPr>
            <a:spLocks noGrp="1"/>
          </p:cNvSpPr>
          <p:nvPr>
            <p:ph type="dt" sz="half" idx="10"/>
          </p:nvPr>
        </p:nvSpPr>
        <p:spPr/>
        <p:txBody>
          <a:bodyPr/>
          <a:lstStyle/>
          <a:p>
            <a:fld id="{2F698AE1-215A-4E83-BB98-66D7F3F56932}" type="datetime1">
              <a:rPr lang="en-US" smtClean="0"/>
              <a:t>5/5/2020</a:t>
            </a:fld>
            <a:endParaRPr lang="en-US" dirty="0"/>
          </a:p>
        </p:txBody>
      </p:sp>
      <p:sp>
        <p:nvSpPr>
          <p:cNvPr id="4" name="Slide Number Placeholder 3">
            <a:extLst>
              <a:ext uri="{FF2B5EF4-FFF2-40B4-BE49-F238E27FC236}">
                <a16:creationId xmlns:a16="http://schemas.microsoft.com/office/drawing/2014/main" id="{D28B4CD5-FB8C-4646-BF4A-72D22B9D40FF}"/>
              </a:ext>
            </a:extLst>
          </p:cNvPr>
          <p:cNvSpPr>
            <a:spLocks noGrp="1"/>
          </p:cNvSpPr>
          <p:nvPr>
            <p:ph type="sldNum" sz="quarter" idx="4"/>
          </p:nvPr>
        </p:nvSpPr>
        <p:spPr/>
        <p:txBody>
          <a:bodyPr/>
          <a:lstStyle/>
          <a:p>
            <a:fld id="{2DF1EDE2-1F6D-49E8-84BC-E7E47F967BBA}" type="slidenum">
              <a:rPr lang="en-US" smtClean="0"/>
              <a:pPr/>
              <a:t>4</a:t>
            </a:fld>
            <a:endParaRPr lang="en-US" dirty="0"/>
          </a:p>
        </p:txBody>
      </p:sp>
    </p:spTree>
    <p:extLst>
      <p:ext uri="{BB962C8B-B14F-4D97-AF65-F5344CB8AC3E}">
        <p14:creationId xmlns:p14="http://schemas.microsoft.com/office/powerpoint/2010/main" val="2621421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48A984-40D1-4BE2-83FA-8329AD5DC8A9}"/>
              </a:ext>
            </a:extLst>
          </p:cNvPr>
          <p:cNvSpPr>
            <a:spLocks noGrp="1"/>
          </p:cNvSpPr>
          <p:nvPr>
            <p:ph idx="1"/>
          </p:nvPr>
        </p:nvSpPr>
        <p:spPr/>
        <p:txBody>
          <a:bodyPr/>
          <a:lstStyle/>
          <a:p>
            <a:r>
              <a:rPr lang="en-US" dirty="0"/>
              <a:t>What are the consequences of not having engaged members?</a:t>
            </a:r>
          </a:p>
        </p:txBody>
      </p:sp>
      <p:sp>
        <p:nvSpPr>
          <p:cNvPr id="3" name="Date Placeholder 2">
            <a:extLst>
              <a:ext uri="{FF2B5EF4-FFF2-40B4-BE49-F238E27FC236}">
                <a16:creationId xmlns:a16="http://schemas.microsoft.com/office/drawing/2014/main" id="{BEF7F94B-B051-424F-B7C1-13B15F884922}"/>
              </a:ext>
            </a:extLst>
          </p:cNvPr>
          <p:cNvSpPr>
            <a:spLocks noGrp="1"/>
          </p:cNvSpPr>
          <p:nvPr>
            <p:ph type="dt" sz="half" idx="10"/>
          </p:nvPr>
        </p:nvSpPr>
        <p:spPr/>
        <p:txBody>
          <a:bodyPr/>
          <a:lstStyle/>
          <a:p>
            <a:fld id="{4421C261-4A26-437E-86D6-4B1C5D4D40CD}" type="datetime1">
              <a:rPr lang="en-US" smtClean="0"/>
              <a:t>5/5/2020</a:t>
            </a:fld>
            <a:endParaRPr lang="en-US" dirty="0"/>
          </a:p>
        </p:txBody>
      </p:sp>
      <p:sp>
        <p:nvSpPr>
          <p:cNvPr id="4" name="Slide Number Placeholder 3">
            <a:extLst>
              <a:ext uri="{FF2B5EF4-FFF2-40B4-BE49-F238E27FC236}">
                <a16:creationId xmlns:a16="http://schemas.microsoft.com/office/drawing/2014/main" id="{86C93328-5180-4E40-8E01-CF07F093AE31}"/>
              </a:ext>
            </a:extLst>
          </p:cNvPr>
          <p:cNvSpPr>
            <a:spLocks noGrp="1"/>
          </p:cNvSpPr>
          <p:nvPr>
            <p:ph type="sldNum" sz="quarter" idx="4"/>
          </p:nvPr>
        </p:nvSpPr>
        <p:spPr/>
        <p:txBody>
          <a:bodyPr/>
          <a:lstStyle/>
          <a:p>
            <a:fld id="{2DF1EDE2-1F6D-49E8-84BC-E7E47F967BBA}" type="slidenum">
              <a:rPr lang="en-US" smtClean="0"/>
              <a:pPr/>
              <a:t>5</a:t>
            </a:fld>
            <a:endParaRPr lang="en-US" dirty="0"/>
          </a:p>
        </p:txBody>
      </p:sp>
    </p:spTree>
    <p:extLst>
      <p:ext uri="{BB962C8B-B14F-4D97-AF65-F5344CB8AC3E}">
        <p14:creationId xmlns:p14="http://schemas.microsoft.com/office/powerpoint/2010/main" val="2901267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199819-C469-4EE9-9D51-E1D03D3432E8}"/>
              </a:ext>
            </a:extLst>
          </p:cNvPr>
          <p:cNvSpPr>
            <a:spLocks noGrp="1"/>
          </p:cNvSpPr>
          <p:nvPr>
            <p:ph idx="1"/>
          </p:nvPr>
        </p:nvSpPr>
        <p:spPr/>
        <p:txBody>
          <a:bodyPr/>
          <a:lstStyle/>
          <a:p>
            <a:pPr algn="l"/>
            <a:r>
              <a:rPr lang="en-US" sz="2800" b="0" dirty="0"/>
              <a:t>&gt;</a:t>
            </a:r>
            <a:r>
              <a:rPr lang="en-US" b="0" dirty="0"/>
              <a:t> </a:t>
            </a:r>
            <a:r>
              <a:rPr lang="en-US" sz="2800" b="0" dirty="0"/>
              <a:t>Unengaged members leave.</a:t>
            </a:r>
          </a:p>
          <a:p>
            <a:pPr algn="l"/>
            <a:r>
              <a:rPr lang="en-US" sz="2800" b="0" dirty="0"/>
              <a:t>&gt; Unengaged members may encourage others to leave.</a:t>
            </a:r>
          </a:p>
          <a:p>
            <a:pPr algn="l"/>
            <a:r>
              <a:rPr lang="en-US" sz="2800" b="0" dirty="0"/>
              <a:t>&gt; Unengaged members suck the life out of the club.</a:t>
            </a:r>
          </a:p>
        </p:txBody>
      </p:sp>
      <p:sp>
        <p:nvSpPr>
          <p:cNvPr id="3" name="Date Placeholder 2">
            <a:extLst>
              <a:ext uri="{FF2B5EF4-FFF2-40B4-BE49-F238E27FC236}">
                <a16:creationId xmlns:a16="http://schemas.microsoft.com/office/drawing/2014/main" id="{D77C4D9F-5C33-4F55-93CC-B66DBEAD759D}"/>
              </a:ext>
            </a:extLst>
          </p:cNvPr>
          <p:cNvSpPr>
            <a:spLocks noGrp="1"/>
          </p:cNvSpPr>
          <p:nvPr>
            <p:ph type="dt" sz="half" idx="10"/>
          </p:nvPr>
        </p:nvSpPr>
        <p:spPr/>
        <p:txBody>
          <a:bodyPr/>
          <a:lstStyle/>
          <a:p>
            <a:fld id="{AB873AD2-CBF3-484A-B0E2-1968EBCCA9FE}" type="datetime1">
              <a:rPr lang="en-US" smtClean="0"/>
              <a:t>5/5/2020</a:t>
            </a:fld>
            <a:endParaRPr lang="en-US" dirty="0"/>
          </a:p>
        </p:txBody>
      </p:sp>
      <p:sp>
        <p:nvSpPr>
          <p:cNvPr id="4" name="Slide Number Placeholder 3">
            <a:extLst>
              <a:ext uri="{FF2B5EF4-FFF2-40B4-BE49-F238E27FC236}">
                <a16:creationId xmlns:a16="http://schemas.microsoft.com/office/drawing/2014/main" id="{5DB06858-1ADF-48FA-9309-832576E8A099}"/>
              </a:ext>
            </a:extLst>
          </p:cNvPr>
          <p:cNvSpPr>
            <a:spLocks noGrp="1"/>
          </p:cNvSpPr>
          <p:nvPr>
            <p:ph type="sldNum" sz="quarter" idx="4"/>
          </p:nvPr>
        </p:nvSpPr>
        <p:spPr/>
        <p:txBody>
          <a:bodyPr/>
          <a:lstStyle/>
          <a:p>
            <a:fld id="{2DF1EDE2-1F6D-49E8-84BC-E7E47F967BBA}" type="slidenum">
              <a:rPr lang="en-US" smtClean="0"/>
              <a:pPr/>
              <a:t>6</a:t>
            </a:fld>
            <a:endParaRPr lang="en-US" dirty="0"/>
          </a:p>
        </p:txBody>
      </p:sp>
    </p:spTree>
    <p:extLst>
      <p:ext uri="{BB962C8B-B14F-4D97-AF65-F5344CB8AC3E}">
        <p14:creationId xmlns:p14="http://schemas.microsoft.com/office/powerpoint/2010/main" val="832111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4A0ACB0-142E-4BEC-B025-03D2DA8165C6}"/>
              </a:ext>
            </a:extLst>
          </p:cNvPr>
          <p:cNvSpPr>
            <a:spLocks noGrp="1"/>
          </p:cNvSpPr>
          <p:nvPr>
            <p:ph idx="1"/>
          </p:nvPr>
        </p:nvSpPr>
        <p:spPr/>
        <p:txBody>
          <a:bodyPr/>
          <a:lstStyle/>
          <a:p>
            <a:r>
              <a:rPr lang="en-US" dirty="0"/>
              <a:t>How do you </a:t>
            </a:r>
          </a:p>
          <a:p>
            <a:r>
              <a:rPr lang="en-US" dirty="0"/>
              <a:t>engage the people </a:t>
            </a:r>
          </a:p>
          <a:p>
            <a:r>
              <a:rPr lang="en-US" dirty="0"/>
              <a:t>in your club?</a:t>
            </a:r>
          </a:p>
        </p:txBody>
      </p:sp>
      <p:sp>
        <p:nvSpPr>
          <p:cNvPr id="3" name="Date Placeholder 2">
            <a:extLst>
              <a:ext uri="{FF2B5EF4-FFF2-40B4-BE49-F238E27FC236}">
                <a16:creationId xmlns:a16="http://schemas.microsoft.com/office/drawing/2014/main" id="{C9563659-693E-4E32-84B2-2903CCF9D0FF}"/>
              </a:ext>
            </a:extLst>
          </p:cNvPr>
          <p:cNvSpPr>
            <a:spLocks noGrp="1"/>
          </p:cNvSpPr>
          <p:nvPr>
            <p:ph type="dt" sz="half" idx="10"/>
          </p:nvPr>
        </p:nvSpPr>
        <p:spPr/>
        <p:txBody>
          <a:bodyPr/>
          <a:lstStyle/>
          <a:p>
            <a:fld id="{2B098CC8-0683-4070-A30D-AB1BBE012EBA}" type="datetime1">
              <a:rPr lang="en-US" smtClean="0"/>
              <a:t>5/5/2020</a:t>
            </a:fld>
            <a:endParaRPr lang="en-US" dirty="0"/>
          </a:p>
        </p:txBody>
      </p:sp>
      <p:sp>
        <p:nvSpPr>
          <p:cNvPr id="4" name="Slide Number Placeholder 3">
            <a:extLst>
              <a:ext uri="{FF2B5EF4-FFF2-40B4-BE49-F238E27FC236}">
                <a16:creationId xmlns:a16="http://schemas.microsoft.com/office/drawing/2014/main" id="{5C932BCB-EDCF-477D-9219-93AE70BC3B43}"/>
              </a:ext>
            </a:extLst>
          </p:cNvPr>
          <p:cNvSpPr>
            <a:spLocks noGrp="1"/>
          </p:cNvSpPr>
          <p:nvPr>
            <p:ph type="sldNum" sz="quarter" idx="4"/>
          </p:nvPr>
        </p:nvSpPr>
        <p:spPr/>
        <p:txBody>
          <a:bodyPr/>
          <a:lstStyle/>
          <a:p>
            <a:fld id="{2DF1EDE2-1F6D-49E8-84BC-E7E47F967BBA}" type="slidenum">
              <a:rPr lang="en-US" smtClean="0"/>
              <a:pPr/>
              <a:t>7</a:t>
            </a:fld>
            <a:endParaRPr lang="en-US" dirty="0"/>
          </a:p>
        </p:txBody>
      </p:sp>
    </p:spTree>
    <p:extLst>
      <p:ext uri="{BB962C8B-B14F-4D97-AF65-F5344CB8AC3E}">
        <p14:creationId xmlns:p14="http://schemas.microsoft.com/office/powerpoint/2010/main" val="1190396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34B9232-507A-4752-B1EE-4579746B16BE}"/>
              </a:ext>
            </a:extLst>
          </p:cNvPr>
          <p:cNvSpPr>
            <a:spLocks noGrp="1"/>
          </p:cNvSpPr>
          <p:nvPr>
            <p:ph idx="1"/>
          </p:nvPr>
        </p:nvSpPr>
        <p:spPr/>
        <p:txBody>
          <a:bodyPr/>
          <a:lstStyle/>
          <a:p>
            <a:r>
              <a:rPr lang="en-US" dirty="0"/>
              <a:t>The easiest way to</a:t>
            </a:r>
          </a:p>
          <a:p>
            <a:r>
              <a:rPr lang="en-US" dirty="0"/>
              <a:t>engage others is to</a:t>
            </a:r>
          </a:p>
          <a:p>
            <a:r>
              <a:rPr lang="en-US" dirty="0"/>
              <a:t>ask them to participate.</a:t>
            </a:r>
          </a:p>
        </p:txBody>
      </p:sp>
      <p:sp>
        <p:nvSpPr>
          <p:cNvPr id="3" name="Date Placeholder 2">
            <a:extLst>
              <a:ext uri="{FF2B5EF4-FFF2-40B4-BE49-F238E27FC236}">
                <a16:creationId xmlns:a16="http://schemas.microsoft.com/office/drawing/2014/main" id="{35392703-86E3-4BA5-900C-024CC2B63370}"/>
              </a:ext>
            </a:extLst>
          </p:cNvPr>
          <p:cNvSpPr>
            <a:spLocks noGrp="1"/>
          </p:cNvSpPr>
          <p:nvPr>
            <p:ph type="dt" sz="half" idx="10"/>
          </p:nvPr>
        </p:nvSpPr>
        <p:spPr/>
        <p:txBody>
          <a:bodyPr/>
          <a:lstStyle/>
          <a:p>
            <a:fld id="{0AAA3EB3-5146-43EB-A33B-78B3D21D2959}" type="datetime1">
              <a:rPr lang="en-US" smtClean="0"/>
              <a:t>5/5/2020</a:t>
            </a:fld>
            <a:endParaRPr lang="en-US" dirty="0"/>
          </a:p>
        </p:txBody>
      </p:sp>
      <p:sp>
        <p:nvSpPr>
          <p:cNvPr id="4" name="Slide Number Placeholder 3">
            <a:extLst>
              <a:ext uri="{FF2B5EF4-FFF2-40B4-BE49-F238E27FC236}">
                <a16:creationId xmlns:a16="http://schemas.microsoft.com/office/drawing/2014/main" id="{6CDE6C77-7D01-41FB-A99F-A44EBA60A652}"/>
              </a:ext>
            </a:extLst>
          </p:cNvPr>
          <p:cNvSpPr>
            <a:spLocks noGrp="1"/>
          </p:cNvSpPr>
          <p:nvPr>
            <p:ph type="sldNum" sz="quarter" idx="4"/>
          </p:nvPr>
        </p:nvSpPr>
        <p:spPr/>
        <p:txBody>
          <a:bodyPr/>
          <a:lstStyle/>
          <a:p>
            <a:fld id="{2DF1EDE2-1F6D-49E8-84BC-E7E47F967BBA}" type="slidenum">
              <a:rPr lang="en-US" smtClean="0"/>
              <a:pPr/>
              <a:t>8</a:t>
            </a:fld>
            <a:endParaRPr lang="en-US" dirty="0"/>
          </a:p>
        </p:txBody>
      </p:sp>
    </p:spTree>
    <p:extLst>
      <p:ext uri="{BB962C8B-B14F-4D97-AF65-F5344CB8AC3E}">
        <p14:creationId xmlns:p14="http://schemas.microsoft.com/office/powerpoint/2010/main" val="408806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ADB4839-66DD-42D3-9061-D42AE26DA45D}"/>
              </a:ext>
            </a:extLst>
          </p:cNvPr>
          <p:cNvSpPr>
            <a:spLocks noGrp="1"/>
          </p:cNvSpPr>
          <p:nvPr>
            <p:ph idx="1"/>
          </p:nvPr>
        </p:nvSpPr>
        <p:spPr/>
        <p:txBody>
          <a:bodyPr/>
          <a:lstStyle/>
          <a:p>
            <a:r>
              <a:rPr lang="en-US" dirty="0"/>
              <a:t>What stops you from</a:t>
            </a:r>
          </a:p>
          <a:p>
            <a:r>
              <a:rPr lang="en-US" dirty="0"/>
              <a:t>letting people help you so they can become engaged?</a:t>
            </a:r>
          </a:p>
        </p:txBody>
      </p:sp>
      <p:sp>
        <p:nvSpPr>
          <p:cNvPr id="3" name="Date Placeholder 2">
            <a:extLst>
              <a:ext uri="{FF2B5EF4-FFF2-40B4-BE49-F238E27FC236}">
                <a16:creationId xmlns:a16="http://schemas.microsoft.com/office/drawing/2014/main" id="{E5500A1B-1E4B-476D-803C-4DBC1F0C419F}"/>
              </a:ext>
            </a:extLst>
          </p:cNvPr>
          <p:cNvSpPr>
            <a:spLocks noGrp="1"/>
          </p:cNvSpPr>
          <p:nvPr>
            <p:ph type="dt" sz="half" idx="10"/>
          </p:nvPr>
        </p:nvSpPr>
        <p:spPr/>
        <p:txBody>
          <a:bodyPr/>
          <a:lstStyle/>
          <a:p>
            <a:fld id="{EEB1FCD6-6C9D-4549-B08F-389CAC46409D}" type="datetime1">
              <a:rPr lang="en-US" smtClean="0"/>
              <a:t>5/5/2020</a:t>
            </a:fld>
            <a:endParaRPr lang="en-US" dirty="0"/>
          </a:p>
        </p:txBody>
      </p:sp>
      <p:sp>
        <p:nvSpPr>
          <p:cNvPr id="4" name="Slide Number Placeholder 3">
            <a:extLst>
              <a:ext uri="{FF2B5EF4-FFF2-40B4-BE49-F238E27FC236}">
                <a16:creationId xmlns:a16="http://schemas.microsoft.com/office/drawing/2014/main" id="{9668F58B-5D4F-4920-AA34-5D612A8A675B}"/>
              </a:ext>
            </a:extLst>
          </p:cNvPr>
          <p:cNvSpPr>
            <a:spLocks noGrp="1"/>
          </p:cNvSpPr>
          <p:nvPr>
            <p:ph type="sldNum" sz="quarter" idx="4"/>
          </p:nvPr>
        </p:nvSpPr>
        <p:spPr/>
        <p:txBody>
          <a:bodyPr/>
          <a:lstStyle/>
          <a:p>
            <a:fld id="{2DF1EDE2-1F6D-49E8-84BC-E7E47F967BBA}" type="slidenum">
              <a:rPr lang="en-US" smtClean="0"/>
              <a:pPr/>
              <a:t>9</a:t>
            </a:fld>
            <a:endParaRPr lang="en-US" dirty="0"/>
          </a:p>
        </p:txBody>
      </p:sp>
    </p:spTree>
    <p:extLst>
      <p:ext uri="{BB962C8B-B14F-4D97-AF65-F5344CB8AC3E}">
        <p14:creationId xmlns:p14="http://schemas.microsoft.com/office/powerpoint/2010/main" val="2367746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9EF31F-F344-4616-B62C-8B2F9A76D9F2}"/>
              </a:ext>
            </a:extLst>
          </p:cNvPr>
          <p:cNvSpPr>
            <a:spLocks noGrp="1"/>
          </p:cNvSpPr>
          <p:nvPr>
            <p:ph idx="1"/>
          </p:nvPr>
        </p:nvSpPr>
        <p:spPr/>
        <p:txBody>
          <a:bodyPr/>
          <a:lstStyle/>
          <a:p>
            <a:pPr algn="l"/>
            <a:r>
              <a:rPr lang="en-US" sz="3200" b="0" dirty="0"/>
              <a:t>Barrier</a:t>
            </a:r>
          </a:p>
          <a:p>
            <a:r>
              <a:rPr lang="en-US" dirty="0"/>
              <a:t>“Sometimes it’s faster if I just do it myself.”</a:t>
            </a:r>
          </a:p>
        </p:txBody>
      </p:sp>
      <p:sp>
        <p:nvSpPr>
          <p:cNvPr id="3" name="Date Placeholder 2">
            <a:extLst>
              <a:ext uri="{FF2B5EF4-FFF2-40B4-BE49-F238E27FC236}">
                <a16:creationId xmlns:a16="http://schemas.microsoft.com/office/drawing/2014/main" id="{E18AF3BC-74C9-42C9-9B17-C7D9BCEA5179}"/>
              </a:ext>
            </a:extLst>
          </p:cNvPr>
          <p:cNvSpPr>
            <a:spLocks noGrp="1"/>
          </p:cNvSpPr>
          <p:nvPr>
            <p:ph type="dt" sz="half" idx="10"/>
          </p:nvPr>
        </p:nvSpPr>
        <p:spPr/>
        <p:txBody>
          <a:bodyPr/>
          <a:lstStyle/>
          <a:p>
            <a:fld id="{19D6E091-389A-42FB-8C20-09FF2A40258C}" type="datetime1">
              <a:rPr lang="en-US" smtClean="0"/>
              <a:t>5/5/2020</a:t>
            </a:fld>
            <a:endParaRPr lang="en-US" dirty="0"/>
          </a:p>
        </p:txBody>
      </p:sp>
      <p:sp>
        <p:nvSpPr>
          <p:cNvPr id="4" name="Slide Number Placeholder 3">
            <a:extLst>
              <a:ext uri="{FF2B5EF4-FFF2-40B4-BE49-F238E27FC236}">
                <a16:creationId xmlns:a16="http://schemas.microsoft.com/office/drawing/2014/main" id="{27D64830-22BF-4D03-A2E3-15CC01E9F6FE}"/>
              </a:ext>
            </a:extLst>
          </p:cNvPr>
          <p:cNvSpPr>
            <a:spLocks noGrp="1"/>
          </p:cNvSpPr>
          <p:nvPr>
            <p:ph type="sldNum" sz="quarter" idx="4"/>
          </p:nvPr>
        </p:nvSpPr>
        <p:spPr/>
        <p:txBody>
          <a:bodyPr/>
          <a:lstStyle/>
          <a:p>
            <a:fld id="{2DF1EDE2-1F6D-49E8-84BC-E7E47F967BBA}" type="slidenum">
              <a:rPr lang="en-US" smtClean="0"/>
              <a:pPr/>
              <a:t>10</a:t>
            </a:fld>
            <a:endParaRPr lang="en-US" dirty="0"/>
          </a:p>
        </p:txBody>
      </p:sp>
    </p:spTree>
    <p:extLst>
      <p:ext uri="{BB962C8B-B14F-4D97-AF65-F5344CB8AC3E}">
        <p14:creationId xmlns:p14="http://schemas.microsoft.com/office/powerpoint/2010/main" val="2626190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01D9C9-4C61-4002-870D-B3547B5F76DF}"/>
              </a:ext>
            </a:extLst>
          </p:cNvPr>
          <p:cNvSpPr>
            <a:spLocks noGrp="1"/>
          </p:cNvSpPr>
          <p:nvPr>
            <p:ph idx="1"/>
          </p:nvPr>
        </p:nvSpPr>
        <p:spPr/>
        <p:txBody>
          <a:bodyPr/>
          <a:lstStyle/>
          <a:p>
            <a:pPr algn="l"/>
            <a:r>
              <a:rPr lang="en-US" sz="3200" b="0" dirty="0"/>
              <a:t>Barrier</a:t>
            </a:r>
          </a:p>
          <a:p>
            <a:r>
              <a:rPr lang="en-US" dirty="0"/>
              <a:t>“If I don’t do it, I’ll look weak and ineffective as a leader.”</a:t>
            </a:r>
          </a:p>
        </p:txBody>
      </p:sp>
      <p:sp>
        <p:nvSpPr>
          <p:cNvPr id="3" name="Date Placeholder 2">
            <a:extLst>
              <a:ext uri="{FF2B5EF4-FFF2-40B4-BE49-F238E27FC236}">
                <a16:creationId xmlns:a16="http://schemas.microsoft.com/office/drawing/2014/main" id="{83332AE1-70EF-4549-91F3-B06E4490982E}"/>
              </a:ext>
            </a:extLst>
          </p:cNvPr>
          <p:cNvSpPr>
            <a:spLocks noGrp="1"/>
          </p:cNvSpPr>
          <p:nvPr>
            <p:ph type="dt" sz="half" idx="10"/>
          </p:nvPr>
        </p:nvSpPr>
        <p:spPr/>
        <p:txBody>
          <a:bodyPr/>
          <a:lstStyle/>
          <a:p>
            <a:fld id="{878F2162-6505-4AEA-AABD-CAFF54280DBA}" type="datetime1">
              <a:rPr lang="en-US" smtClean="0"/>
              <a:t>5/5/2020</a:t>
            </a:fld>
            <a:endParaRPr lang="en-US" dirty="0"/>
          </a:p>
        </p:txBody>
      </p:sp>
      <p:sp>
        <p:nvSpPr>
          <p:cNvPr id="4" name="Slide Number Placeholder 3">
            <a:extLst>
              <a:ext uri="{FF2B5EF4-FFF2-40B4-BE49-F238E27FC236}">
                <a16:creationId xmlns:a16="http://schemas.microsoft.com/office/drawing/2014/main" id="{CADD892C-8564-45A9-932D-F4A3B0A92080}"/>
              </a:ext>
            </a:extLst>
          </p:cNvPr>
          <p:cNvSpPr>
            <a:spLocks noGrp="1"/>
          </p:cNvSpPr>
          <p:nvPr>
            <p:ph type="sldNum" sz="quarter" idx="4"/>
          </p:nvPr>
        </p:nvSpPr>
        <p:spPr/>
        <p:txBody>
          <a:bodyPr/>
          <a:lstStyle/>
          <a:p>
            <a:fld id="{2DF1EDE2-1F6D-49E8-84BC-E7E47F967BBA}" type="slidenum">
              <a:rPr lang="en-US" smtClean="0"/>
              <a:pPr/>
              <a:t>11</a:t>
            </a:fld>
            <a:endParaRPr lang="en-US" dirty="0"/>
          </a:p>
        </p:txBody>
      </p:sp>
    </p:spTree>
    <p:extLst>
      <p:ext uri="{BB962C8B-B14F-4D97-AF65-F5344CB8AC3E}">
        <p14:creationId xmlns:p14="http://schemas.microsoft.com/office/powerpoint/2010/main" val="2772111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28D24B9-37C0-4F97-A1DF-911AFC430914}"/>
              </a:ext>
            </a:extLst>
          </p:cNvPr>
          <p:cNvSpPr>
            <a:spLocks noGrp="1"/>
          </p:cNvSpPr>
          <p:nvPr>
            <p:ph idx="1"/>
          </p:nvPr>
        </p:nvSpPr>
        <p:spPr/>
        <p:txBody>
          <a:bodyPr/>
          <a:lstStyle/>
          <a:p>
            <a:pPr algn="l"/>
            <a:r>
              <a:rPr lang="en-US" sz="3200" b="0" dirty="0"/>
              <a:t>Barrier</a:t>
            </a:r>
          </a:p>
          <a:p>
            <a:r>
              <a:rPr lang="en-US" dirty="0"/>
              <a:t>“I don’t have time to train someone to do it the way I would.”</a:t>
            </a:r>
          </a:p>
        </p:txBody>
      </p:sp>
      <p:sp>
        <p:nvSpPr>
          <p:cNvPr id="3" name="Date Placeholder 2">
            <a:extLst>
              <a:ext uri="{FF2B5EF4-FFF2-40B4-BE49-F238E27FC236}">
                <a16:creationId xmlns:a16="http://schemas.microsoft.com/office/drawing/2014/main" id="{E5686F58-1A97-44DE-8092-9897D1DF8887}"/>
              </a:ext>
            </a:extLst>
          </p:cNvPr>
          <p:cNvSpPr>
            <a:spLocks noGrp="1"/>
          </p:cNvSpPr>
          <p:nvPr>
            <p:ph type="dt" sz="half" idx="10"/>
          </p:nvPr>
        </p:nvSpPr>
        <p:spPr/>
        <p:txBody>
          <a:bodyPr/>
          <a:lstStyle/>
          <a:p>
            <a:fld id="{B6ABFFAE-CD3D-4E4E-8588-C9F43E3CAF7B}" type="datetime1">
              <a:rPr lang="en-US" smtClean="0"/>
              <a:t>5/5/2020</a:t>
            </a:fld>
            <a:endParaRPr lang="en-US" dirty="0"/>
          </a:p>
        </p:txBody>
      </p:sp>
      <p:sp>
        <p:nvSpPr>
          <p:cNvPr id="4" name="Slide Number Placeholder 3">
            <a:extLst>
              <a:ext uri="{FF2B5EF4-FFF2-40B4-BE49-F238E27FC236}">
                <a16:creationId xmlns:a16="http://schemas.microsoft.com/office/drawing/2014/main" id="{A13E6A9E-1CD0-4A1D-8E44-806A1D409706}"/>
              </a:ext>
            </a:extLst>
          </p:cNvPr>
          <p:cNvSpPr>
            <a:spLocks noGrp="1"/>
          </p:cNvSpPr>
          <p:nvPr>
            <p:ph type="sldNum" sz="quarter" idx="4"/>
          </p:nvPr>
        </p:nvSpPr>
        <p:spPr/>
        <p:txBody>
          <a:bodyPr/>
          <a:lstStyle/>
          <a:p>
            <a:fld id="{2DF1EDE2-1F6D-49E8-84BC-E7E47F967BBA}" type="slidenum">
              <a:rPr lang="en-US" smtClean="0"/>
              <a:pPr/>
              <a:t>12</a:t>
            </a:fld>
            <a:endParaRPr lang="en-US" dirty="0"/>
          </a:p>
        </p:txBody>
      </p:sp>
    </p:spTree>
    <p:extLst>
      <p:ext uri="{BB962C8B-B14F-4D97-AF65-F5344CB8AC3E}">
        <p14:creationId xmlns:p14="http://schemas.microsoft.com/office/powerpoint/2010/main" val="68677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5D6AEB-36C6-4F19-8E5E-4724797415A1}"/>
              </a:ext>
            </a:extLst>
          </p:cNvPr>
          <p:cNvSpPr>
            <a:spLocks noGrp="1"/>
          </p:cNvSpPr>
          <p:nvPr>
            <p:ph idx="1"/>
          </p:nvPr>
        </p:nvSpPr>
        <p:spPr/>
        <p:txBody>
          <a:bodyPr/>
          <a:lstStyle/>
          <a:p>
            <a:pPr algn="l"/>
            <a:r>
              <a:rPr lang="en-US" sz="3200" b="0" dirty="0"/>
              <a:t>Barrier</a:t>
            </a:r>
          </a:p>
          <a:p>
            <a:r>
              <a:rPr lang="en-US" dirty="0"/>
              <a:t>“What if I ask them for something and they don’t come through?”</a:t>
            </a:r>
          </a:p>
        </p:txBody>
      </p:sp>
      <p:sp>
        <p:nvSpPr>
          <p:cNvPr id="3" name="Date Placeholder 2">
            <a:extLst>
              <a:ext uri="{FF2B5EF4-FFF2-40B4-BE49-F238E27FC236}">
                <a16:creationId xmlns:a16="http://schemas.microsoft.com/office/drawing/2014/main" id="{E39A4441-25E5-42E9-A5BE-575BA40E24D3}"/>
              </a:ext>
            </a:extLst>
          </p:cNvPr>
          <p:cNvSpPr>
            <a:spLocks noGrp="1"/>
          </p:cNvSpPr>
          <p:nvPr>
            <p:ph type="dt" sz="half" idx="10"/>
          </p:nvPr>
        </p:nvSpPr>
        <p:spPr/>
        <p:txBody>
          <a:bodyPr/>
          <a:lstStyle/>
          <a:p>
            <a:fld id="{C575A5E5-23F2-41F9-B5D5-D77FCF3E2827}" type="datetime1">
              <a:rPr lang="en-US" smtClean="0"/>
              <a:t>5/5/2020</a:t>
            </a:fld>
            <a:endParaRPr lang="en-US" dirty="0"/>
          </a:p>
        </p:txBody>
      </p:sp>
      <p:sp>
        <p:nvSpPr>
          <p:cNvPr id="4" name="Slide Number Placeholder 3">
            <a:extLst>
              <a:ext uri="{FF2B5EF4-FFF2-40B4-BE49-F238E27FC236}">
                <a16:creationId xmlns:a16="http://schemas.microsoft.com/office/drawing/2014/main" id="{58CC471C-97AB-439A-8F5F-3E93D5460EE2}"/>
              </a:ext>
            </a:extLst>
          </p:cNvPr>
          <p:cNvSpPr>
            <a:spLocks noGrp="1"/>
          </p:cNvSpPr>
          <p:nvPr>
            <p:ph type="sldNum" sz="quarter" idx="4"/>
          </p:nvPr>
        </p:nvSpPr>
        <p:spPr/>
        <p:txBody>
          <a:bodyPr/>
          <a:lstStyle/>
          <a:p>
            <a:fld id="{2DF1EDE2-1F6D-49E8-84BC-E7E47F967BBA}" type="slidenum">
              <a:rPr lang="en-US" smtClean="0"/>
              <a:pPr/>
              <a:t>13</a:t>
            </a:fld>
            <a:endParaRPr lang="en-US" dirty="0"/>
          </a:p>
        </p:txBody>
      </p:sp>
    </p:spTree>
    <p:extLst>
      <p:ext uri="{BB962C8B-B14F-4D97-AF65-F5344CB8AC3E}">
        <p14:creationId xmlns:p14="http://schemas.microsoft.com/office/powerpoint/2010/main" val="1981375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6A6C0F-943C-4593-A104-2CC854C45474}"/>
              </a:ext>
            </a:extLst>
          </p:cNvPr>
          <p:cNvSpPr>
            <a:spLocks noGrp="1"/>
          </p:cNvSpPr>
          <p:nvPr>
            <p:ph idx="1"/>
          </p:nvPr>
        </p:nvSpPr>
        <p:spPr/>
        <p:txBody>
          <a:bodyPr/>
          <a:lstStyle/>
          <a:p>
            <a:pPr algn="l"/>
            <a:r>
              <a:rPr lang="en-US" dirty="0"/>
              <a:t>How can you keep members engaged in:</a:t>
            </a:r>
          </a:p>
          <a:p>
            <a:pPr marL="571500" indent="-571500" algn="l">
              <a:buFont typeface="Arial" panose="020B0604020202020204" pitchFamily="34" charset="0"/>
              <a:buChar char="•"/>
            </a:pPr>
            <a:r>
              <a:rPr lang="en-US" sz="3200" dirty="0"/>
              <a:t>In club meetings</a:t>
            </a:r>
          </a:p>
          <a:p>
            <a:pPr marL="571500" indent="-571500" algn="l">
              <a:buFont typeface="Arial" panose="020B0604020202020204" pitchFamily="34" charset="0"/>
              <a:buChar char="•"/>
            </a:pPr>
            <a:r>
              <a:rPr lang="en-US" sz="3200" dirty="0"/>
              <a:t>On committees</a:t>
            </a:r>
          </a:p>
          <a:p>
            <a:pPr marL="571500" indent="-571500" algn="l">
              <a:buFont typeface="Arial" panose="020B0604020202020204" pitchFamily="34" charset="0"/>
              <a:buChar char="•"/>
            </a:pPr>
            <a:r>
              <a:rPr lang="en-US" sz="3200" dirty="0"/>
              <a:t>During service projects</a:t>
            </a:r>
          </a:p>
          <a:p>
            <a:pPr marL="571500" indent="-571500" algn="l">
              <a:buFont typeface="Arial" panose="020B0604020202020204" pitchFamily="34" charset="0"/>
              <a:buChar char="•"/>
            </a:pPr>
            <a:endParaRPr lang="en-US" dirty="0"/>
          </a:p>
          <a:p>
            <a:pPr marL="571500" indent="-571500" algn="l">
              <a:buFont typeface="Arial" panose="020B0604020202020204" pitchFamily="34" charset="0"/>
              <a:buChar char="•"/>
            </a:pPr>
            <a:endParaRPr lang="en-US" dirty="0"/>
          </a:p>
        </p:txBody>
      </p:sp>
      <p:sp>
        <p:nvSpPr>
          <p:cNvPr id="3" name="Date Placeholder 2">
            <a:extLst>
              <a:ext uri="{FF2B5EF4-FFF2-40B4-BE49-F238E27FC236}">
                <a16:creationId xmlns:a16="http://schemas.microsoft.com/office/drawing/2014/main" id="{99C1E57C-D63A-4DBB-943B-5BBD22734AC9}"/>
              </a:ext>
            </a:extLst>
          </p:cNvPr>
          <p:cNvSpPr>
            <a:spLocks noGrp="1"/>
          </p:cNvSpPr>
          <p:nvPr>
            <p:ph type="dt" sz="half" idx="10"/>
          </p:nvPr>
        </p:nvSpPr>
        <p:spPr/>
        <p:txBody>
          <a:bodyPr/>
          <a:lstStyle/>
          <a:p>
            <a:fld id="{AA5EF048-7466-496D-B521-C9BDAD4749FA}" type="datetime1">
              <a:rPr lang="en-US" smtClean="0"/>
              <a:t>5/5/2020</a:t>
            </a:fld>
            <a:endParaRPr lang="en-US" dirty="0"/>
          </a:p>
        </p:txBody>
      </p:sp>
      <p:sp>
        <p:nvSpPr>
          <p:cNvPr id="4" name="Slide Number Placeholder 3">
            <a:extLst>
              <a:ext uri="{FF2B5EF4-FFF2-40B4-BE49-F238E27FC236}">
                <a16:creationId xmlns:a16="http://schemas.microsoft.com/office/drawing/2014/main" id="{CE8C7A1B-E595-4298-85C1-E1337ED73524}"/>
              </a:ext>
            </a:extLst>
          </p:cNvPr>
          <p:cNvSpPr>
            <a:spLocks noGrp="1"/>
          </p:cNvSpPr>
          <p:nvPr>
            <p:ph type="sldNum" sz="quarter" idx="4"/>
          </p:nvPr>
        </p:nvSpPr>
        <p:spPr/>
        <p:txBody>
          <a:bodyPr/>
          <a:lstStyle/>
          <a:p>
            <a:fld id="{2DF1EDE2-1F6D-49E8-84BC-E7E47F967BBA}" type="slidenum">
              <a:rPr lang="en-US" smtClean="0"/>
              <a:pPr/>
              <a:t>14</a:t>
            </a:fld>
            <a:endParaRPr lang="en-US" dirty="0"/>
          </a:p>
        </p:txBody>
      </p:sp>
    </p:spTree>
    <p:extLst>
      <p:ext uri="{BB962C8B-B14F-4D97-AF65-F5344CB8AC3E}">
        <p14:creationId xmlns:p14="http://schemas.microsoft.com/office/powerpoint/2010/main" val="1460862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AD068FF-47D2-4C33-92ED-359EFECA95A5}"/>
              </a:ext>
            </a:extLst>
          </p:cNvPr>
          <p:cNvSpPr>
            <a:spLocks noGrp="1"/>
          </p:cNvSpPr>
          <p:nvPr>
            <p:ph idx="1"/>
          </p:nvPr>
        </p:nvSpPr>
        <p:spPr/>
        <p:txBody>
          <a:bodyPr/>
          <a:lstStyle/>
          <a:p>
            <a:r>
              <a:rPr lang="en-US" dirty="0"/>
              <a:t>Engagement during </a:t>
            </a:r>
          </a:p>
          <a:p>
            <a:r>
              <a:rPr lang="en-US" dirty="0"/>
              <a:t>club meetings.</a:t>
            </a:r>
          </a:p>
        </p:txBody>
      </p:sp>
      <p:sp>
        <p:nvSpPr>
          <p:cNvPr id="3" name="Date Placeholder 2">
            <a:extLst>
              <a:ext uri="{FF2B5EF4-FFF2-40B4-BE49-F238E27FC236}">
                <a16:creationId xmlns:a16="http://schemas.microsoft.com/office/drawing/2014/main" id="{945C49D8-D79D-4BDF-B739-DD8535D695BB}"/>
              </a:ext>
            </a:extLst>
          </p:cNvPr>
          <p:cNvSpPr>
            <a:spLocks noGrp="1"/>
          </p:cNvSpPr>
          <p:nvPr>
            <p:ph type="dt" sz="half" idx="10"/>
          </p:nvPr>
        </p:nvSpPr>
        <p:spPr/>
        <p:txBody>
          <a:bodyPr/>
          <a:lstStyle/>
          <a:p>
            <a:fld id="{3ADCA41F-37DB-4CC4-A932-6CA2AACE7E00}" type="datetime1">
              <a:rPr lang="en-US" smtClean="0"/>
              <a:t>5/5/2020</a:t>
            </a:fld>
            <a:endParaRPr lang="en-US" dirty="0"/>
          </a:p>
        </p:txBody>
      </p:sp>
      <p:sp>
        <p:nvSpPr>
          <p:cNvPr id="4" name="Slide Number Placeholder 3">
            <a:extLst>
              <a:ext uri="{FF2B5EF4-FFF2-40B4-BE49-F238E27FC236}">
                <a16:creationId xmlns:a16="http://schemas.microsoft.com/office/drawing/2014/main" id="{733B2B4F-4804-4BE4-90BD-E0278D9EF70F}"/>
              </a:ext>
            </a:extLst>
          </p:cNvPr>
          <p:cNvSpPr>
            <a:spLocks noGrp="1"/>
          </p:cNvSpPr>
          <p:nvPr>
            <p:ph type="sldNum" sz="quarter" idx="4"/>
          </p:nvPr>
        </p:nvSpPr>
        <p:spPr/>
        <p:txBody>
          <a:bodyPr/>
          <a:lstStyle/>
          <a:p>
            <a:fld id="{2DF1EDE2-1F6D-49E8-84BC-E7E47F967BBA}" type="slidenum">
              <a:rPr lang="en-US" smtClean="0"/>
              <a:pPr/>
              <a:t>15</a:t>
            </a:fld>
            <a:endParaRPr lang="en-US" dirty="0"/>
          </a:p>
        </p:txBody>
      </p:sp>
    </p:spTree>
    <p:extLst>
      <p:ext uri="{BB962C8B-B14F-4D97-AF65-F5344CB8AC3E}">
        <p14:creationId xmlns:p14="http://schemas.microsoft.com/office/powerpoint/2010/main" val="1106678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4682A6-D2E0-419E-9A86-A3124441AC1D}"/>
              </a:ext>
            </a:extLst>
          </p:cNvPr>
          <p:cNvSpPr>
            <a:spLocks noGrp="1"/>
          </p:cNvSpPr>
          <p:nvPr>
            <p:ph idx="1"/>
          </p:nvPr>
        </p:nvSpPr>
        <p:spPr>
          <a:xfrm>
            <a:off x="533400" y="1752600"/>
            <a:ext cx="7848600" cy="4267200"/>
          </a:xfrm>
        </p:spPr>
        <p:txBody>
          <a:bodyPr>
            <a:normAutofit/>
          </a:bodyPr>
          <a:lstStyle/>
          <a:p>
            <a:pPr algn="l"/>
            <a:r>
              <a:rPr lang="en-US" sz="2800" b="0" dirty="0"/>
              <a:t>&gt;Give away part of your agenda</a:t>
            </a:r>
          </a:p>
          <a:p>
            <a:pPr algn="l"/>
            <a:r>
              <a:rPr lang="en-US" sz="2800" b="0" dirty="0"/>
              <a:t>&gt;Ask them to lead a service project or play a major role</a:t>
            </a:r>
          </a:p>
          <a:p>
            <a:pPr algn="l"/>
            <a:r>
              <a:rPr lang="en-US" sz="2800" b="0" dirty="0"/>
              <a:t>&gt;Ask them to chair a committee, be on one</a:t>
            </a:r>
          </a:p>
          <a:p>
            <a:pPr algn="l"/>
            <a:r>
              <a:rPr lang="en-US" sz="2800" b="0" dirty="0"/>
              <a:t>&gt;Ask them to take on a special project: </a:t>
            </a:r>
            <a:r>
              <a:rPr lang="en-US" sz="2000" b="0" dirty="0"/>
              <a:t>Create a club scrapbook, reach out to Freshmen, create mindfulness exercises, club </a:t>
            </a:r>
            <a:r>
              <a:rPr lang="en-US" sz="2000" b="0" dirty="0" err="1"/>
              <a:t>liason</a:t>
            </a:r>
            <a:r>
              <a:rPr lang="en-US" sz="2000" b="0" dirty="0"/>
              <a:t> to Builders Club, Kiwanis Club etc.</a:t>
            </a:r>
            <a:endParaRPr lang="en-US" sz="1200" b="0" dirty="0"/>
          </a:p>
          <a:p>
            <a:pPr marL="457200" indent="-457200" algn="l">
              <a:buFont typeface="Wingdings" panose="05000000000000000000" pitchFamily="2" charset="2"/>
              <a:buChar char="Ø"/>
            </a:pPr>
            <a:endParaRPr lang="en-US" sz="2800" b="0" dirty="0"/>
          </a:p>
        </p:txBody>
      </p:sp>
      <p:sp>
        <p:nvSpPr>
          <p:cNvPr id="3" name="Date Placeholder 2">
            <a:extLst>
              <a:ext uri="{FF2B5EF4-FFF2-40B4-BE49-F238E27FC236}">
                <a16:creationId xmlns:a16="http://schemas.microsoft.com/office/drawing/2014/main" id="{EA672C26-AA8E-42A5-AA0B-32B3182E724B}"/>
              </a:ext>
            </a:extLst>
          </p:cNvPr>
          <p:cNvSpPr>
            <a:spLocks noGrp="1"/>
          </p:cNvSpPr>
          <p:nvPr>
            <p:ph type="dt" sz="half" idx="10"/>
          </p:nvPr>
        </p:nvSpPr>
        <p:spPr/>
        <p:txBody>
          <a:bodyPr/>
          <a:lstStyle/>
          <a:p>
            <a:fld id="{6EE9C6DD-15CF-4654-B407-A9AF43FAAC1E}" type="datetime1">
              <a:rPr lang="en-US" smtClean="0"/>
              <a:t>5/5/2020</a:t>
            </a:fld>
            <a:endParaRPr lang="en-US" dirty="0"/>
          </a:p>
        </p:txBody>
      </p:sp>
      <p:sp>
        <p:nvSpPr>
          <p:cNvPr id="4" name="Slide Number Placeholder 3">
            <a:extLst>
              <a:ext uri="{FF2B5EF4-FFF2-40B4-BE49-F238E27FC236}">
                <a16:creationId xmlns:a16="http://schemas.microsoft.com/office/drawing/2014/main" id="{FDB6AF23-4FB9-405A-8910-2D281AA24116}"/>
              </a:ext>
            </a:extLst>
          </p:cNvPr>
          <p:cNvSpPr>
            <a:spLocks noGrp="1"/>
          </p:cNvSpPr>
          <p:nvPr>
            <p:ph type="sldNum" sz="quarter" idx="4"/>
          </p:nvPr>
        </p:nvSpPr>
        <p:spPr/>
        <p:txBody>
          <a:bodyPr/>
          <a:lstStyle/>
          <a:p>
            <a:fld id="{2DF1EDE2-1F6D-49E8-84BC-E7E47F967BBA}" type="slidenum">
              <a:rPr lang="en-US" smtClean="0"/>
              <a:pPr/>
              <a:t>16</a:t>
            </a:fld>
            <a:endParaRPr lang="en-US" dirty="0"/>
          </a:p>
        </p:txBody>
      </p:sp>
    </p:spTree>
    <p:extLst>
      <p:ext uri="{BB962C8B-B14F-4D97-AF65-F5344CB8AC3E}">
        <p14:creationId xmlns:p14="http://schemas.microsoft.com/office/powerpoint/2010/main" val="249550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47A814A-74E0-4E14-A8FB-11D144CB08C0}"/>
              </a:ext>
            </a:extLst>
          </p:cNvPr>
          <p:cNvSpPr>
            <a:spLocks noGrp="1"/>
          </p:cNvSpPr>
          <p:nvPr>
            <p:ph idx="1"/>
          </p:nvPr>
        </p:nvSpPr>
        <p:spPr/>
        <p:txBody>
          <a:bodyPr/>
          <a:lstStyle/>
          <a:p>
            <a:r>
              <a:rPr lang="en-US" dirty="0"/>
              <a:t>Engagement on a</a:t>
            </a:r>
          </a:p>
          <a:p>
            <a:r>
              <a:rPr lang="en-US" dirty="0"/>
              <a:t>committee.</a:t>
            </a:r>
          </a:p>
        </p:txBody>
      </p:sp>
      <p:sp>
        <p:nvSpPr>
          <p:cNvPr id="3" name="Date Placeholder 2">
            <a:extLst>
              <a:ext uri="{FF2B5EF4-FFF2-40B4-BE49-F238E27FC236}">
                <a16:creationId xmlns:a16="http://schemas.microsoft.com/office/drawing/2014/main" id="{78A22E81-58BB-4089-B074-382767D40C6D}"/>
              </a:ext>
            </a:extLst>
          </p:cNvPr>
          <p:cNvSpPr>
            <a:spLocks noGrp="1"/>
          </p:cNvSpPr>
          <p:nvPr>
            <p:ph type="dt" sz="half" idx="10"/>
          </p:nvPr>
        </p:nvSpPr>
        <p:spPr/>
        <p:txBody>
          <a:bodyPr/>
          <a:lstStyle/>
          <a:p>
            <a:fld id="{B5E7CE73-BBD2-483D-A120-B9A621A12FC2}" type="datetime1">
              <a:rPr lang="en-US" smtClean="0"/>
              <a:t>5/5/2020</a:t>
            </a:fld>
            <a:endParaRPr lang="en-US" dirty="0"/>
          </a:p>
        </p:txBody>
      </p:sp>
      <p:sp>
        <p:nvSpPr>
          <p:cNvPr id="4" name="Slide Number Placeholder 3">
            <a:extLst>
              <a:ext uri="{FF2B5EF4-FFF2-40B4-BE49-F238E27FC236}">
                <a16:creationId xmlns:a16="http://schemas.microsoft.com/office/drawing/2014/main" id="{9A632058-EA96-4FEB-9C02-F89DC5CB2F26}"/>
              </a:ext>
            </a:extLst>
          </p:cNvPr>
          <p:cNvSpPr>
            <a:spLocks noGrp="1"/>
          </p:cNvSpPr>
          <p:nvPr>
            <p:ph type="sldNum" sz="quarter" idx="4"/>
          </p:nvPr>
        </p:nvSpPr>
        <p:spPr/>
        <p:txBody>
          <a:bodyPr/>
          <a:lstStyle/>
          <a:p>
            <a:fld id="{2DF1EDE2-1F6D-49E8-84BC-E7E47F967BBA}" type="slidenum">
              <a:rPr lang="en-US" smtClean="0"/>
              <a:pPr/>
              <a:t>17</a:t>
            </a:fld>
            <a:endParaRPr lang="en-US" dirty="0"/>
          </a:p>
        </p:txBody>
      </p:sp>
    </p:spTree>
    <p:extLst>
      <p:ext uri="{BB962C8B-B14F-4D97-AF65-F5344CB8AC3E}">
        <p14:creationId xmlns:p14="http://schemas.microsoft.com/office/powerpoint/2010/main" val="37755134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ABA12A-360C-485F-B274-1CEAF9344B3C}"/>
              </a:ext>
            </a:extLst>
          </p:cNvPr>
          <p:cNvSpPr>
            <a:spLocks noGrp="1"/>
          </p:cNvSpPr>
          <p:nvPr>
            <p:ph idx="1"/>
          </p:nvPr>
        </p:nvSpPr>
        <p:spPr>
          <a:xfrm>
            <a:off x="533400" y="2286000"/>
            <a:ext cx="7848600" cy="3429000"/>
          </a:xfrm>
        </p:spPr>
        <p:txBody>
          <a:bodyPr/>
          <a:lstStyle/>
          <a:p>
            <a:pPr algn="l"/>
            <a:r>
              <a:rPr lang="en-US" sz="2800" b="0" dirty="0"/>
              <a:t>&gt;Switch up tasks</a:t>
            </a:r>
          </a:p>
          <a:p>
            <a:pPr algn="l"/>
            <a:r>
              <a:rPr lang="en-US" sz="2800" b="0" dirty="0"/>
              <a:t>&gt;Check-ins</a:t>
            </a:r>
          </a:p>
          <a:p>
            <a:pPr algn="l"/>
            <a:r>
              <a:rPr lang="en-US" sz="2800" b="0" dirty="0"/>
              <a:t>&gt;</a:t>
            </a:r>
            <a:r>
              <a:rPr lang="en-US" sz="2800" b="0" dirty="0" err="1"/>
              <a:t>Stucks</a:t>
            </a:r>
            <a:endParaRPr lang="en-US" sz="2800" b="0" dirty="0"/>
          </a:p>
          <a:p>
            <a:pPr algn="l"/>
            <a:r>
              <a:rPr lang="en-US" sz="2800" b="0" dirty="0"/>
              <a:t>&gt;Switch up who reports on progress</a:t>
            </a:r>
          </a:p>
          <a:p>
            <a:pPr algn="l"/>
            <a:r>
              <a:rPr lang="en-US" sz="2800" b="0" dirty="0"/>
              <a:t>&gt;Recognition</a:t>
            </a:r>
          </a:p>
          <a:p>
            <a:pPr marL="571500" indent="-571500" algn="l">
              <a:buFont typeface="Wingdings" panose="05000000000000000000" pitchFamily="2" charset="2"/>
              <a:buChar char="Ø"/>
            </a:pPr>
            <a:endParaRPr lang="en-US" dirty="0"/>
          </a:p>
        </p:txBody>
      </p:sp>
      <p:sp>
        <p:nvSpPr>
          <p:cNvPr id="3" name="Date Placeholder 2">
            <a:extLst>
              <a:ext uri="{FF2B5EF4-FFF2-40B4-BE49-F238E27FC236}">
                <a16:creationId xmlns:a16="http://schemas.microsoft.com/office/drawing/2014/main" id="{D257F51D-9452-4317-A35A-947D75F1D84F}"/>
              </a:ext>
            </a:extLst>
          </p:cNvPr>
          <p:cNvSpPr>
            <a:spLocks noGrp="1"/>
          </p:cNvSpPr>
          <p:nvPr>
            <p:ph type="dt" sz="half" idx="10"/>
          </p:nvPr>
        </p:nvSpPr>
        <p:spPr/>
        <p:txBody>
          <a:bodyPr/>
          <a:lstStyle/>
          <a:p>
            <a:fld id="{D820D297-4E07-4CCA-BF28-CEB9D7784288}" type="datetime1">
              <a:rPr lang="en-US" smtClean="0"/>
              <a:t>5/5/2020</a:t>
            </a:fld>
            <a:endParaRPr lang="en-US" dirty="0"/>
          </a:p>
        </p:txBody>
      </p:sp>
      <p:sp>
        <p:nvSpPr>
          <p:cNvPr id="4" name="Slide Number Placeholder 3">
            <a:extLst>
              <a:ext uri="{FF2B5EF4-FFF2-40B4-BE49-F238E27FC236}">
                <a16:creationId xmlns:a16="http://schemas.microsoft.com/office/drawing/2014/main" id="{B7A379FB-D17A-4657-B78C-94A37DFB61B5}"/>
              </a:ext>
            </a:extLst>
          </p:cNvPr>
          <p:cNvSpPr>
            <a:spLocks noGrp="1"/>
          </p:cNvSpPr>
          <p:nvPr>
            <p:ph type="sldNum" sz="quarter" idx="4"/>
          </p:nvPr>
        </p:nvSpPr>
        <p:spPr/>
        <p:txBody>
          <a:bodyPr/>
          <a:lstStyle/>
          <a:p>
            <a:fld id="{2DF1EDE2-1F6D-49E8-84BC-E7E47F967BBA}" type="slidenum">
              <a:rPr lang="en-US" smtClean="0"/>
              <a:pPr/>
              <a:t>18</a:t>
            </a:fld>
            <a:endParaRPr lang="en-US" dirty="0"/>
          </a:p>
        </p:txBody>
      </p:sp>
    </p:spTree>
    <p:extLst>
      <p:ext uri="{BB962C8B-B14F-4D97-AF65-F5344CB8AC3E}">
        <p14:creationId xmlns:p14="http://schemas.microsoft.com/office/powerpoint/2010/main" val="2392895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9800973-EB9B-46AD-B92F-EAA81F46ECFA}"/>
              </a:ext>
            </a:extLst>
          </p:cNvPr>
          <p:cNvSpPr>
            <a:spLocks noGrp="1"/>
          </p:cNvSpPr>
          <p:nvPr>
            <p:ph idx="1"/>
          </p:nvPr>
        </p:nvSpPr>
        <p:spPr/>
        <p:txBody>
          <a:bodyPr/>
          <a:lstStyle/>
          <a:p>
            <a:r>
              <a:rPr lang="en-US" dirty="0"/>
              <a:t>Engagement during service projects.</a:t>
            </a:r>
          </a:p>
        </p:txBody>
      </p:sp>
      <p:sp>
        <p:nvSpPr>
          <p:cNvPr id="3" name="Date Placeholder 2">
            <a:extLst>
              <a:ext uri="{FF2B5EF4-FFF2-40B4-BE49-F238E27FC236}">
                <a16:creationId xmlns:a16="http://schemas.microsoft.com/office/drawing/2014/main" id="{3EB98B3D-0410-40CB-B1A6-46A7D2BDCD22}"/>
              </a:ext>
            </a:extLst>
          </p:cNvPr>
          <p:cNvSpPr>
            <a:spLocks noGrp="1"/>
          </p:cNvSpPr>
          <p:nvPr>
            <p:ph type="dt" sz="half" idx="10"/>
          </p:nvPr>
        </p:nvSpPr>
        <p:spPr/>
        <p:txBody>
          <a:bodyPr/>
          <a:lstStyle/>
          <a:p>
            <a:fld id="{5C76236C-13B8-4156-8D3C-8E6D9FD548DD}" type="datetime1">
              <a:rPr lang="en-US" smtClean="0"/>
              <a:t>5/5/2020</a:t>
            </a:fld>
            <a:endParaRPr lang="en-US" dirty="0"/>
          </a:p>
        </p:txBody>
      </p:sp>
      <p:sp>
        <p:nvSpPr>
          <p:cNvPr id="4" name="Slide Number Placeholder 3">
            <a:extLst>
              <a:ext uri="{FF2B5EF4-FFF2-40B4-BE49-F238E27FC236}">
                <a16:creationId xmlns:a16="http://schemas.microsoft.com/office/drawing/2014/main" id="{2422FC6C-0B31-431C-9636-095ACE053C37}"/>
              </a:ext>
            </a:extLst>
          </p:cNvPr>
          <p:cNvSpPr>
            <a:spLocks noGrp="1"/>
          </p:cNvSpPr>
          <p:nvPr>
            <p:ph type="sldNum" sz="quarter" idx="4"/>
          </p:nvPr>
        </p:nvSpPr>
        <p:spPr/>
        <p:txBody>
          <a:bodyPr/>
          <a:lstStyle/>
          <a:p>
            <a:fld id="{2DF1EDE2-1F6D-49E8-84BC-E7E47F967BBA}" type="slidenum">
              <a:rPr lang="en-US" smtClean="0"/>
              <a:pPr/>
              <a:t>19</a:t>
            </a:fld>
            <a:endParaRPr lang="en-US" dirty="0"/>
          </a:p>
        </p:txBody>
      </p:sp>
    </p:spTree>
    <p:extLst>
      <p:ext uri="{BB962C8B-B14F-4D97-AF65-F5344CB8AC3E}">
        <p14:creationId xmlns:p14="http://schemas.microsoft.com/office/powerpoint/2010/main" val="3849607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CB9EDB5-CB84-4237-BCA4-0788B9CEB418}"/>
              </a:ext>
            </a:extLst>
          </p:cNvPr>
          <p:cNvSpPr>
            <a:spLocks noGrp="1"/>
          </p:cNvSpPr>
          <p:nvPr>
            <p:ph idx="1"/>
          </p:nvPr>
        </p:nvSpPr>
        <p:spPr/>
        <p:txBody>
          <a:bodyPr>
            <a:normAutofit/>
          </a:bodyPr>
          <a:lstStyle/>
          <a:p>
            <a:pPr algn="l"/>
            <a:r>
              <a:rPr lang="en-US" sz="2800" b="0" dirty="0"/>
              <a:t>&gt; Create shifts</a:t>
            </a:r>
          </a:p>
          <a:p>
            <a:pPr algn="l"/>
            <a:r>
              <a:rPr lang="en-US" sz="2800" b="0" dirty="0"/>
              <a:t>&gt; Switch up tasks</a:t>
            </a:r>
          </a:p>
          <a:p>
            <a:pPr algn="l"/>
            <a:r>
              <a:rPr lang="en-US" sz="2800" b="0" dirty="0"/>
              <a:t>&gt; Five-minute fun breaks</a:t>
            </a:r>
          </a:p>
          <a:p>
            <a:pPr algn="l"/>
            <a:r>
              <a:rPr lang="en-US" sz="2800" b="0" dirty="0"/>
              <a:t>&gt; Instant thank </a:t>
            </a:r>
            <a:r>
              <a:rPr lang="en-US" sz="2800" b="0" dirty="0" err="1"/>
              <a:t>yous</a:t>
            </a:r>
            <a:endParaRPr lang="en-US" sz="2800" b="0" dirty="0"/>
          </a:p>
        </p:txBody>
      </p:sp>
      <p:sp>
        <p:nvSpPr>
          <p:cNvPr id="3" name="Date Placeholder 2">
            <a:extLst>
              <a:ext uri="{FF2B5EF4-FFF2-40B4-BE49-F238E27FC236}">
                <a16:creationId xmlns:a16="http://schemas.microsoft.com/office/drawing/2014/main" id="{1A4D812C-1F75-41F8-902D-C8BB4CD6F694}"/>
              </a:ext>
            </a:extLst>
          </p:cNvPr>
          <p:cNvSpPr>
            <a:spLocks noGrp="1"/>
          </p:cNvSpPr>
          <p:nvPr>
            <p:ph type="dt" sz="half" idx="10"/>
          </p:nvPr>
        </p:nvSpPr>
        <p:spPr/>
        <p:txBody>
          <a:bodyPr/>
          <a:lstStyle/>
          <a:p>
            <a:fld id="{07AFDAF7-AB55-4821-B5D0-6A84D1907A62}" type="datetime1">
              <a:rPr lang="en-US" smtClean="0"/>
              <a:t>5/5/2020</a:t>
            </a:fld>
            <a:endParaRPr lang="en-US" dirty="0"/>
          </a:p>
        </p:txBody>
      </p:sp>
      <p:sp>
        <p:nvSpPr>
          <p:cNvPr id="4" name="Slide Number Placeholder 3">
            <a:extLst>
              <a:ext uri="{FF2B5EF4-FFF2-40B4-BE49-F238E27FC236}">
                <a16:creationId xmlns:a16="http://schemas.microsoft.com/office/drawing/2014/main" id="{E010FCB2-216B-472F-93C6-B6F71D860985}"/>
              </a:ext>
            </a:extLst>
          </p:cNvPr>
          <p:cNvSpPr>
            <a:spLocks noGrp="1"/>
          </p:cNvSpPr>
          <p:nvPr>
            <p:ph type="sldNum" sz="quarter" idx="4"/>
          </p:nvPr>
        </p:nvSpPr>
        <p:spPr/>
        <p:txBody>
          <a:bodyPr/>
          <a:lstStyle/>
          <a:p>
            <a:fld id="{2DF1EDE2-1F6D-49E8-84BC-E7E47F967BBA}" type="slidenum">
              <a:rPr lang="en-US" smtClean="0"/>
              <a:pPr/>
              <a:t>20</a:t>
            </a:fld>
            <a:endParaRPr lang="en-US" dirty="0"/>
          </a:p>
        </p:txBody>
      </p:sp>
    </p:spTree>
    <p:extLst>
      <p:ext uri="{BB962C8B-B14F-4D97-AF65-F5344CB8AC3E}">
        <p14:creationId xmlns:p14="http://schemas.microsoft.com/office/powerpoint/2010/main" val="40660840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0AE1DA3-6ECB-4D6A-84D7-BB93F5BBB5BD}"/>
              </a:ext>
            </a:extLst>
          </p:cNvPr>
          <p:cNvSpPr>
            <a:spLocks noGrp="1"/>
          </p:cNvSpPr>
          <p:nvPr>
            <p:ph idx="1"/>
          </p:nvPr>
        </p:nvSpPr>
        <p:spPr/>
        <p:txBody>
          <a:bodyPr/>
          <a:lstStyle/>
          <a:p>
            <a:r>
              <a:rPr lang="en-US" dirty="0"/>
              <a:t>How are you</a:t>
            </a:r>
          </a:p>
          <a:p>
            <a:r>
              <a:rPr lang="en-US" dirty="0"/>
              <a:t>staying engaged?</a:t>
            </a:r>
          </a:p>
        </p:txBody>
      </p:sp>
      <p:sp>
        <p:nvSpPr>
          <p:cNvPr id="3" name="Date Placeholder 2">
            <a:extLst>
              <a:ext uri="{FF2B5EF4-FFF2-40B4-BE49-F238E27FC236}">
                <a16:creationId xmlns:a16="http://schemas.microsoft.com/office/drawing/2014/main" id="{98BAD3BE-84DC-4CDA-8D1C-A75D037652E7}"/>
              </a:ext>
            </a:extLst>
          </p:cNvPr>
          <p:cNvSpPr>
            <a:spLocks noGrp="1"/>
          </p:cNvSpPr>
          <p:nvPr>
            <p:ph type="dt" sz="half" idx="10"/>
          </p:nvPr>
        </p:nvSpPr>
        <p:spPr/>
        <p:txBody>
          <a:bodyPr/>
          <a:lstStyle/>
          <a:p>
            <a:fld id="{F49349DB-1220-4AB7-BF69-7AB961E0DEF6}" type="datetime1">
              <a:rPr lang="en-US" smtClean="0"/>
              <a:t>5/5/2020</a:t>
            </a:fld>
            <a:endParaRPr lang="en-US" dirty="0"/>
          </a:p>
        </p:txBody>
      </p:sp>
      <p:sp>
        <p:nvSpPr>
          <p:cNvPr id="4" name="Slide Number Placeholder 3">
            <a:extLst>
              <a:ext uri="{FF2B5EF4-FFF2-40B4-BE49-F238E27FC236}">
                <a16:creationId xmlns:a16="http://schemas.microsoft.com/office/drawing/2014/main" id="{72D90D83-5DCF-42F6-BB59-F899785D9271}"/>
              </a:ext>
            </a:extLst>
          </p:cNvPr>
          <p:cNvSpPr>
            <a:spLocks noGrp="1"/>
          </p:cNvSpPr>
          <p:nvPr>
            <p:ph type="sldNum" sz="quarter" idx="4"/>
          </p:nvPr>
        </p:nvSpPr>
        <p:spPr/>
        <p:txBody>
          <a:bodyPr/>
          <a:lstStyle/>
          <a:p>
            <a:fld id="{2DF1EDE2-1F6D-49E8-84BC-E7E47F967BBA}" type="slidenum">
              <a:rPr lang="en-US" smtClean="0"/>
              <a:pPr/>
              <a:t>21</a:t>
            </a:fld>
            <a:endParaRPr lang="en-US" dirty="0"/>
          </a:p>
        </p:txBody>
      </p:sp>
    </p:spTree>
    <p:extLst>
      <p:ext uri="{BB962C8B-B14F-4D97-AF65-F5344CB8AC3E}">
        <p14:creationId xmlns:p14="http://schemas.microsoft.com/office/powerpoint/2010/main" val="4057166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5333FA-9A82-4774-8935-0B91CE622793}"/>
              </a:ext>
            </a:extLst>
          </p:cNvPr>
          <p:cNvSpPr>
            <a:spLocks noGrp="1"/>
          </p:cNvSpPr>
          <p:nvPr>
            <p:ph idx="1"/>
          </p:nvPr>
        </p:nvSpPr>
        <p:spPr/>
        <p:txBody>
          <a:bodyPr>
            <a:normAutofit/>
          </a:bodyPr>
          <a:lstStyle/>
          <a:p>
            <a:pPr algn="l"/>
            <a:r>
              <a:rPr lang="en-US" sz="2800" b="0" dirty="0"/>
              <a:t>&gt;Find someone to talk to about how you are feeling.</a:t>
            </a:r>
          </a:p>
          <a:p>
            <a:pPr algn="l"/>
            <a:r>
              <a:rPr lang="en-US" sz="2800" b="0" dirty="0"/>
              <a:t>&gt;Build “me” time into your daily schedule.</a:t>
            </a:r>
          </a:p>
          <a:p>
            <a:pPr algn="l"/>
            <a:r>
              <a:rPr lang="en-US" sz="2800" b="0" dirty="0"/>
              <a:t>&gt;Play “What’s the worst that could happen?”</a:t>
            </a:r>
          </a:p>
          <a:p>
            <a:pPr algn="l"/>
            <a:r>
              <a:rPr lang="en-US" sz="2800" b="0" dirty="0"/>
              <a:t>&gt; Meditation and mindfulness exercises.</a:t>
            </a:r>
          </a:p>
        </p:txBody>
      </p:sp>
      <p:sp>
        <p:nvSpPr>
          <p:cNvPr id="3" name="Date Placeholder 2">
            <a:extLst>
              <a:ext uri="{FF2B5EF4-FFF2-40B4-BE49-F238E27FC236}">
                <a16:creationId xmlns:a16="http://schemas.microsoft.com/office/drawing/2014/main" id="{7D2C1DEA-38D2-4136-BECD-2B98DC01784D}"/>
              </a:ext>
            </a:extLst>
          </p:cNvPr>
          <p:cNvSpPr>
            <a:spLocks noGrp="1"/>
          </p:cNvSpPr>
          <p:nvPr>
            <p:ph type="dt" sz="half" idx="10"/>
          </p:nvPr>
        </p:nvSpPr>
        <p:spPr/>
        <p:txBody>
          <a:bodyPr/>
          <a:lstStyle/>
          <a:p>
            <a:fld id="{D99DB458-6835-497C-936F-1DEDF95283B4}" type="datetime1">
              <a:rPr lang="en-US" smtClean="0"/>
              <a:t>5/5/2020</a:t>
            </a:fld>
            <a:endParaRPr lang="en-US" dirty="0"/>
          </a:p>
        </p:txBody>
      </p:sp>
      <p:sp>
        <p:nvSpPr>
          <p:cNvPr id="4" name="Slide Number Placeholder 3">
            <a:extLst>
              <a:ext uri="{FF2B5EF4-FFF2-40B4-BE49-F238E27FC236}">
                <a16:creationId xmlns:a16="http://schemas.microsoft.com/office/drawing/2014/main" id="{B154146A-9195-47E6-823C-EAC9F4811949}"/>
              </a:ext>
            </a:extLst>
          </p:cNvPr>
          <p:cNvSpPr>
            <a:spLocks noGrp="1"/>
          </p:cNvSpPr>
          <p:nvPr>
            <p:ph type="sldNum" sz="quarter" idx="4"/>
          </p:nvPr>
        </p:nvSpPr>
        <p:spPr/>
        <p:txBody>
          <a:bodyPr/>
          <a:lstStyle/>
          <a:p>
            <a:fld id="{2DF1EDE2-1F6D-49E8-84BC-E7E47F967BBA}" type="slidenum">
              <a:rPr lang="en-US" smtClean="0"/>
              <a:pPr/>
              <a:t>22</a:t>
            </a:fld>
            <a:endParaRPr lang="en-US" dirty="0"/>
          </a:p>
        </p:txBody>
      </p:sp>
    </p:spTree>
    <p:extLst>
      <p:ext uri="{BB962C8B-B14F-4D97-AF65-F5344CB8AC3E}">
        <p14:creationId xmlns:p14="http://schemas.microsoft.com/office/powerpoint/2010/main" val="225560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1819B5E-F683-44A7-938F-8A97C93C83DB}"/>
              </a:ext>
            </a:extLst>
          </p:cNvPr>
          <p:cNvSpPr>
            <a:spLocks noGrp="1"/>
          </p:cNvSpPr>
          <p:nvPr>
            <p:ph type="dt" sz="half" idx="10"/>
          </p:nvPr>
        </p:nvSpPr>
        <p:spPr/>
        <p:txBody>
          <a:bodyPr/>
          <a:lstStyle/>
          <a:p>
            <a:fld id="{B8179D31-83E6-45F9-A7E1-FA265FFB05D4}" type="datetime1">
              <a:rPr lang="en-US" smtClean="0"/>
              <a:t>5/5/2020</a:t>
            </a:fld>
            <a:endParaRPr lang="en-US" dirty="0"/>
          </a:p>
        </p:txBody>
      </p:sp>
      <p:sp>
        <p:nvSpPr>
          <p:cNvPr id="4" name="Slide Number Placeholder 3">
            <a:extLst>
              <a:ext uri="{FF2B5EF4-FFF2-40B4-BE49-F238E27FC236}">
                <a16:creationId xmlns:a16="http://schemas.microsoft.com/office/drawing/2014/main" id="{2469250D-7D0D-4F30-AD59-05F0C8DC12D5}"/>
              </a:ext>
            </a:extLst>
          </p:cNvPr>
          <p:cNvSpPr>
            <a:spLocks noGrp="1"/>
          </p:cNvSpPr>
          <p:nvPr>
            <p:ph type="sldNum" sz="quarter" idx="4"/>
          </p:nvPr>
        </p:nvSpPr>
        <p:spPr/>
        <p:txBody>
          <a:bodyPr/>
          <a:lstStyle/>
          <a:p>
            <a:fld id="{2DF1EDE2-1F6D-49E8-84BC-E7E47F967BBA}" type="slidenum">
              <a:rPr lang="en-US" smtClean="0"/>
              <a:pPr/>
              <a:t>23</a:t>
            </a:fld>
            <a:endParaRPr lang="en-US" dirty="0"/>
          </a:p>
        </p:txBody>
      </p:sp>
      <p:pic>
        <p:nvPicPr>
          <p:cNvPr id="5" name="Content Placeholder 4">
            <a:extLst>
              <a:ext uri="{FF2B5EF4-FFF2-40B4-BE49-F238E27FC236}">
                <a16:creationId xmlns:a16="http://schemas.microsoft.com/office/drawing/2014/main" id="{EE238141-F182-48CF-897D-F05636ABB490}"/>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133600" y="1524000"/>
            <a:ext cx="4191000" cy="4832350"/>
          </a:xfrm>
          <a:prstGeom prst="rect">
            <a:avLst/>
          </a:prstGeom>
        </p:spPr>
      </p:pic>
    </p:spTree>
    <p:extLst>
      <p:ext uri="{BB962C8B-B14F-4D97-AF65-F5344CB8AC3E}">
        <p14:creationId xmlns:p14="http://schemas.microsoft.com/office/powerpoint/2010/main" val="16874568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607EBD-3DC7-41EC-A22F-731A9D68FD5F}"/>
              </a:ext>
            </a:extLst>
          </p:cNvPr>
          <p:cNvSpPr>
            <a:spLocks noGrp="1"/>
          </p:cNvSpPr>
          <p:nvPr>
            <p:ph idx="1"/>
          </p:nvPr>
        </p:nvSpPr>
        <p:spPr/>
        <p:txBody>
          <a:bodyPr/>
          <a:lstStyle/>
          <a:p>
            <a:r>
              <a:rPr lang="en-US" dirty="0"/>
              <a:t>Questions?</a:t>
            </a:r>
          </a:p>
        </p:txBody>
      </p:sp>
      <p:sp>
        <p:nvSpPr>
          <p:cNvPr id="3" name="Date Placeholder 2">
            <a:extLst>
              <a:ext uri="{FF2B5EF4-FFF2-40B4-BE49-F238E27FC236}">
                <a16:creationId xmlns:a16="http://schemas.microsoft.com/office/drawing/2014/main" id="{739662A8-0719-46DD-BBC7-DCBF26204BD0}"/>
              </a:ext>
            </a:extLst>
          </p:cNvPr>
          <p:cNvSpPr>
            <a:spLocks noGrp="1"/>
          </p:cNvSpPr>
          <p:nvPr>
            <p:ph type="dt" sz="half" idx="10"/>
          </p:nvPr>
        </p:nvSpPr>
        <p:spPr/>
        <p:txBody>
          <a:bodyPr/>
          <a:lstStyle/>
          <a:p>
            <a:fld id="{59183AF6-1D11-481C-B415-8EBAECA1C7CA}" type="datetime1">
              <a:rPr lang="en-US" smtClean="0"/>
              <a:t>5/5/2020</a:t>
            </a:fld>
            <a:endParaRPr lang="en-US" dirty="0"/>
          </a:p>
        </p:txBody>
      </p:sp>
      <p:sp>
        <p:nvSpPr>
          <p:cNvPr id="4" name="Slide Number Placeholder 3">
            <a:extLst>
              <a:ext uri="{FF2B5EF4-FFF2-40B4-BE49-F238E27FC236}">
                <a16:creationId xmlns:a16="http://schemas.microsoft.com/office/drawing/2014/main" id="{DF37AA67-DE7A-47EC-9D54-96A5C2A54765}"/>
              </a:ext>
            </a:extLst>
          </p:cNvPr>
          <p:cNvSpPr>
            <a:spLocks noGrp="1"/>
          </p:cNvSpPr>
          <p:nvPr>
            <p:ph type="sldNum" sz="quarter" idx="4"/>
          </p:nvPr>
        </p:nvSpPr>
        <p:spPr/>
        <p:txBody>
          <a:bodyPr/>
          <a:lstStyle/>
          <a:p>
            <a:fld id="{2DF1EDE2-1F6D-49E8-84BC-E7E47F967BBA}" type="slidenum">
              <a:rPr lang="en-US" smtClean="0"/>
              <a:pPr/>
              <a:t>24</a:t>
            </a:fld>
            <a:endParaRPr lang="en-US" dirty="0"/>
          </a:p>
        </p:txBody>
      </p:sp>
    </p:spTree>
    <p:extLst>
      <p:ext uri="{BB962C8B-B14F-4D97-AF65-F5344CB8AC3E}">
        <p14:creationId xmlns:p14="http://schemas.microsoft.com/office/powerpoint/2010/main" val="183300931"/>
      </p:ext>
    </p:extLst>
  </p:cSld>
  <p:clrMapOvr>
    <a:masterClrMapping/>
  </p:clrMapOvr>
</p:sld>
</file>

<file path=ppt/theme/theme1.xml><?xml version="1.0" encoding="utf-8"?>
<a:theme xmlns:a="http://schemas.openxmlformats.org/drawingml/2006/main" name="Public Awareness opt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ormAutofit/>
      </a:bodyPr>
      <a:lstStyle>
        <a:defPPr algn="l">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891DAA7D1DD164FA66C49A5B8F1380F" ma:contentTypeVersion="13" ma:contentTypeDescription="Create a new document." ma:contentTypeScope="" ma:versionID="63ed942debac988fb326e1d6df90ccbf">
  <xsd:schema xmlns:xsd="http://www.w3.org/2001/XMLSchema" xmlns:xs="http://www.w3.org/2001/XMLSchema" xmlns:p="http://schemas.microsoft.com/office/2006/metadata/properties" xmlns:ns3="877d9d6e-ed06-474a-978f-1205eba2dc6c" xmlns:ns4="f1c9ed2e-804b-46e0-becf-a2d880424f31" targetNamespace="http://schemas.microsoft.com/office/2006/metadata/properties" ma:root="true" ma:fieldsID="8b2dedfc7c203b869a8659d77ac214b6" ns3:_="" ns4:_="">
    <xsd:import namespace="877d9d6e-ed06-474a-978f-1205eba2dc6c"/>
    <xsd:import namespace="f1c9ed2e-804b-46e0-becf-a2d880424f31"/>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AutoKeyPoints" minOccurs="0"/>
                <xsd:element ref="ns3:MediaServiceKeyPoints" minOccurs="0"/>
                <xsd:element ref="ns3:MediaServiceLocation"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7d9d6e-ed06-474a-978f-1205eba2dc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1c9ed2e-804b-46e0-becf-a2d880424f31"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1A258D8-0090-4442-937D-7E63678D45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7d9d6e-ed06-474a-978f-1205eba2dc6c"/>
    <ds:schemaRef ds:uri="f1c9ed2e-804b-46e0-becf-a2d880424f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D1513D5-1C68-42E5-BF8C-6976082441B4}">
  <ds:schemaRefs>
    <ds:schemaRef ds:uri="http://schemas.microsoft.com/sharepoint/v3/contenttype/forms"/>
  </ds:schemaRefs>
</ds:datastoreItem>
</file>

<file path=customXml/itemProps3.xml><?xml version="1.0" encoding="utf-8"?>
<ds:datastoreItem xmlns:ds="http://schemas.openxmlformats.org/officeDocument/2006/customXml" ds:itemID="{507DF631-D752-4FF5-AAA0-21160E5C849A}">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1011</TotalTime>
  <Words>1548</Words>
  <Application>Microsoft Office PowerPoint</Application>
  <PresentationFormat>On-screen Show (4:3)</PresentationFormat>
  <Paragraphs>178</Paragraphs>
  <Slides>24</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Courier New</vt:lpstr>
      <vt:lpstr>Palatino Linotype</vt:lpstr>
      <vt:lpstr>Verdana</vt:lpstr>
      <vt:lpstr>Wingdings</vt:lpstr>
      <vt:lpstr>Public Awareness opt2</vt:lpstr>
      <vt:lpstr>How to use this template</vt:lpstr>
      <vt:lpstr>Key Club  Officer Training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K King</dc:creator>
  <cp:lastModifiedBy>Laura Holloway</cp:lastModifiedBy>
  <cp:revision>49</cp:revision>
  <cp:lastPrinted>2017-11-07T13:58:46Z</cp:lastPrinted>
  <dcterms:created xsi:type="dcterms:W3CDTF">2012-05-21T17:43:21Z</dcterms:created>
  <dcterms:modified xsi:type="dcterms:W3CDTF">2020-05-05T19:52:49Z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0x010100A891DAA7D1DD164FA66C49A5B8F1380F</vt:lpwstr>
  </property>
</Properties>
</file>