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4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60" y="2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2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B6D32E-7124-3048-A145-78CCE44F84C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015D-D09B-D04F-9BCF-D55EA19A3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22671"/>
            <a:ext cx="4382729" cy="54542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2535C-2F67-4046-8B38-2136FD65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3252" y="722671"/>
            <a:ext cx="4510548" cy="545429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62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3B0AC-298F-1642-98CB-0616B20F0569}"/>
              </a:ext>
            </a:extLst>
          </p:cNvPr>
          <p:cNvSpPr/>
          <p:nvPr userDrawn="1"/>
        </p:nvSpPr>
        <p:spPr>
          <a:xfrm>
            <a:off x="-1" y="0"/>
            <a:ext cx="790513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8C672C1-FFB1-7F47-BE36-00FBD81356C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3738" y="2256504"/>
            <a:ext cx="6592468" cy="38585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C80E40-73BE-4D48-A808-214BF510E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3738" y="742949"/>
            <a:ext cx="6592468" cy="1366837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9C3E7C0-5496-A541-9EF1-D95FB9AD48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5134" y="0"/>
            <a:ext cx="4286866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06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62B8-CC1C-874C-A505-FF0E3EE2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F0E1-43D3-A348-95BF-2FC239656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16F876-E6DA-734D-AF7F-3E11D3AF77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"/>
          </a:blip>
          <a:srcRect/>
          <a:stretch/>
        </p:blipFill>
        <p:spPr>
          <a:xfrm>
            <a:off x="8288594" y="2993246"/>
            <a:ext cx="4041782" cy="401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8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otto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1166B-353B-8548-B257-B2746A57F74A}"/>
              </a:ext>
            </a:extLst>
          </p:cNvPr>
          <p:cNvSpPr/>
          <p:nvPr userDrawn="1"/>
        </p:nvSpPr>
        <p:spPr>
          <a:xfrm>
            <a:off x="0" y="-132735"/>
            <a:ext cx="12192000" cy="3561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AF970-B07E-5547-9F93-3828DA15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9433"/>
            <a:ext cx="10515600" cy="742642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BD3FA-8DFD-554D-8BF8-DBD7DE700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79539"/>
            <a:ext cx="10515600" cy="13636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E3EF47DF-8754-4348-9FF0-A7F1553746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01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Bot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1166B-353B-8548-B257-B2746A57F74A}"/>
              </a:ext>
            </a:extLst>
          </p:cNvPr>
          <p:cNvSpPr/>
          <p:nvPr userDrawn="1"/>
        </p:nvSpPr>
        <p:spPr>
          <a:xfrm>
            <a:off x="0" y="3296264"/>
            <a:ext cx="12192000" cy="3561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AF970-B07E-5547-9F93-3828DA15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48432"/>
            <a:ext cx="10515600" cy="742642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BD3FA-8DFD-554D-8BF8-DBD7DE700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08538"/>
            <a:ext cx="10515600" cy="136366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738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015D-D09B-D04F-9BCF-D55EA19A3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2374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2 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015D-D09B-D04F-9BCF-D55EA19A3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036291-C710-F646-B826-8DD46F3150C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18903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46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Photo Le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C3B0AC-298F-1642-98CB-0616B20F056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8B318A5E-A51B-D24B-935D-F85984700F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61143" y="2109794"/>
            <a:ext cx="4819634" cy="650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8C672C1-FFB1-7F47-BE36-00FBD81356C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59739" y="3128963"/>
            <a:ext cx="4819278" cy="20624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8C80E40-73BE-4D48-A808-214BF510E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59739" y="742949"/>
            <a:ext cx="4819278" cy="1366837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6DBCE10-6DE4-8B4A-83F7-E2DA6AA3C1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424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42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96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9423-9531-7E48-9CA2-51784981F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34CC3-1A13-BB45-B2F1-A4DC01FE3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21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9423-9531-7E48-9CA2-51784981F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34CC3-1A13-BB45-B2F1-A4DC01FE3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917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9423-9531-7E48-9CA2-51784981F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34CC3-1A13-BB45-B2F1-A4DC01FE3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88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015D-D09B-D04F-9BCF-D55EA19A3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37345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80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2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B4E405E-3C8A-DF47-88ED-BB844239B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A0DCC3-0FA2-B44D-A6BB-F7635CA80AA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18903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817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yan T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BF1166B-353B-8548-B257-B2746A57F74A}"/>
              </a:ext>
            </a:extLst>
          </p:cNvPr>
          <p:cNvSpPr/>
          <p:nvPr userDrawn="1"/>
        </p:nvSpPr>
        <p:spPr>
          <a:xfrm>
            <a:off x="0" y="-132735"/>
            <a:ext cx="12192000" cy="35617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AF970-B07E-5547-9F93-3828DA152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9433"/>
            <a:ext cx="10515600" cy="742642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BD3FA-8DFD-554D-8BF8-DBD7DE700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79539"/>
            <a:ext cx="10515600" cy="136366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9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015D-D09B-D04F-9BCF-D55EA19A3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730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an 2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1EE-1FFC-4343-825C-AEAB498F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4B8CF8-9E7C-5242-AB97-E01F2EF86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B457D4-B1D4-6844-AC2D-E6EB7822DC2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18903" y="1825625"/>
            <a:ext cx="513489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9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296E8-F2EE-4A41-899C-97C632AE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9969D-D4F2-FD45-9211-7AD2DBBE7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67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0" r:id="rId3"/>
    <p:sldLayoutId id="2147483661" r:id="rId4"/>
    <p:sldLayoutId id="2147483663" r:id="rId5"/>
    <p:sldLayoutId id="2147483674" r:id="rId6"/>
    <p:sldLayoutId id="2147483671" r:id="rId7"/>
    <p:sldLayoutId id="2147483652" r:id="rId8"/>
    <p:sldLayoutId id="2147483673" r:id="rId9"/>
    <p:sldLayoutId id="2147483670" r:id="rId10"/>
    <p:sldLayoutId id="2147483667" r:id="rId11"/>
    <p:sldLayoutId id="2147483650" r:id="rId12"/>
    <p:sldLayoutId id="2147483651" r:id="rId13"/>
    <p:sldLayoutId id="2147483675" r:id="rId14"/>
    <p:sldLayoutId id="2147483669" r:id="rId15"/>
    <p:sldLayoutId id="2147483672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5444803-6BAE-494C-B5C7-880B8CD671B1}"/>
              </a:ext>
            </a:extLst>
          </p:cNvPr>
          <p:cNvSpPr txBox="1">
            <a:spLocks/>
          </p:cNvSpPr>
          <p:nvPr/>
        </p:nvSpPr>
        <p:spPr>
          <a:xfrm>
            <a:off x="2048625" y="1470281"/>
            <a:ext cx="8607425" cy="44887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600" b="1" dirty="0"/>
              <a:t>To add new slides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Under the home tab, click on the arrow next to “new slide.” 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Select the template you would like to use. A new slide will be inserted.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Click in the box to add your content.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/>
              <a:t>To change slide template style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View the slide you want to change.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On the home tab, select the drop-down arrow for “layout.” This will allow you to see the layout options. </a:t>
            </a:r>
          </a:p>
          <a:p>
            <a:pPr marL="285750" indent="-285750">
              <a:lnSpc>
                <a:spcPct val="150000"/>
              </a:lnSpc>
            </a:pPr>
            <a:r>
              <a:rPr lang="en-US" sz="1600" dirty="0"/>
              <a:t>Click the option you want to change to. Your text may shift and you may need to make adjustments to accommodate the change. 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242E778-BDE7-B741-A15C-BF089ACB90F6}"/>
              </a:ext>
            </a:extLst>
          </p:cNvPr>
          <p:cNvSpPr txBox="1">
            <a:spLocks/>
          </p:cNvSpPr>
          <p:nvPr/>
        </p:nvSpPr>
        <p:spPr>
          <a:xfrm>
            <a:off x="2048625" y="566523"/>
            <a:ext cx="8191276" cy="650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1" dirty="0">
                <a:solidFill>
                  <a:srgbClr val="00A5D9"/>
                </a:solidFill>
              </a:rPr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34939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ay Strong Zamb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AEEF"/>
      </a:accent1>
      <a:accent2>
        <a:srgbClr val="003366"/>
      </a:accent2>
      <a:accent3>
        <a:srgbClr val="F5B419"/>
      </a:accent3>
      <a:accent4>
        <a:srgbClr val="F58025"/>
      </a:accent4>
      <a:accent5>
        <a:srgbClr val="729849"/>
      </a:accent5>
      <a:accent6>
        <a:srgbClr val="EC008C"/>
      </a:accent6>
      <a:hlink>
        <a:srgbClr val="00AEEF"/>
      </a:hlink>
      <a:folHlink>
        <a:srgbClr val="A5A5A5"/>
      </a:folHlink>
    </a:clrScheme>
    <a:fontScheme name="Stay Strong Zambi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Wells</dc:creator>
  <cp:lastModifiedBy>lindsey wells</cp:lastModifiedBy>
  <cp:revision>16</cp:revision>
  <dcterms:created xsi:type="dcterms:W3CDTF">2022-07-20T14:53:25Z</dcterms:created>
  <dcterms:modified xsi:type="dcterms:W3CDTF">2022-09-30T14:57:35Z</dcterms:modified>
</cp:coreProperties>
</file>